
<file path=[Content_Types].xml><?xml version="1.0" encoding="utf-8"?>
<Types xmlns="http://schemas.openxmlformats.org/package/2006/content-types">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gif" ContentType="image/gif"/>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6"/>
  </p:notesMasterIdLst>
  <p:handoutMasterIdLst>
    <p:handoutMasterId r:id="rId7"/>
  </p:handoutMasterIdLst>
  <p:sldIdLst>
    <p:sldId id="302" r:id="rId2"/>
    <p:sldId id="321" r:id="rId3"/>
    <p:sldId id="323" r:id="rId4"/>
    <p:sldId id="324" r:id="rId5"/>
  </p:sldIdLst>
  <p:sldSz cx="10080625" cy="7559675"/>
  <p:notesSz cx="7772400" cy="10058400"/>
  <p:defaultTextStyle>
    <a:defPPr>
      <a:defRPr lang="en-GB"/>
    </a:defPPr>
    <a:lvl1pPr algn="l" defTabSz="457200" rtl="0" fontAlgn="base">
      <a:spcBef>
        <a:spcPct val="0"/>
      </a:spcBef>
      <a:spcAft>
        <a:spcPct val="0"/>
      </a:spcAft>
      <a:defRPr kern="1200">
        <a:solidFill>
          <a:schemeClr val="bg1"/>
        </a:solidFill>
        <a:latin typeface="Arial" charset="0"/>
        <a:ea typeface="DejaVu Sans"/>
        <a:cs typeface="DejaVu Sans"/>
      </a:defRPr>
    </a:lvl1pPr>
    <a:lvl2pPr marL="742950" indent="-285750" algn="l" defTabSz="457200" rtl="0" fontAlgn="base">
      <a:spcBef>
        <a:spcPct val="0"/>
      </a:spcBef>
      <a:spcAft>
        <a:spcPct val="0"/>
      </a:spcAft>
      <a:defRPr kern="1200">
        <a:solidFill>
          <a:schemeClr val="bg1"/>
        </a:solidFill>
        <a:latin typeface="Arial" charset="0"/>
        <a:ea typeface="DejaVu Sans"/>
        <a:cs typeface="DejaVu Sans"/>
      </a:defRPr>
    </a:lvl2pPr>
    <a:lvl3pPr marL="1143000" indent="-228600" algn="l" defTabSz="457200" rtl="0" fontAlgn="base">
      <a:spcBef>
        <a:spcPct val="0"/>
      </a:spcBef>
      <a:spcAft>
        <a:spcPct val="0"/>
      </a:spcAft>
      <a:defRPr kern="1200">
        <a:solidFill>
          <a:schemeClr val="bg1"/>
        </a:solidFill>
        <a:latin typeface="Arial" charset="0"/>
        <a:ea typeface="DejaVu Sans"/>
        <a:cs typeface="DejaVu Sans"/>
      </a:defRPr>
    </a:lvl3pPr>
    <a:lvl4pPr marL="1600200" indent="-228600" algn="l" defTabSz="457200" rtl="0" fontAlgn="base">
      <a:spcBef>
        <a:spcPct val="0"/>
      </a:spcBef>
      <a:spcAft>
        <a:spcPct val="0"/>
      </a:spcAft>
      <a:defRPr kern="1200">
        <a:solidFill>
          <a:schemeClr val="bg1"/>
        </a:solidFill>
        <a:latin typeface="Arial" charset="0"/>
        <a:ea typeface="DejaVu Sans"/>
        <a:cs typeface="DejaVu Sans"/>
      </a:defRPr>
    </a:lvl4pPr>
    <a:lvl5pPr marL="2057400" indent="-228600" algn="l" defTabSz="457200" rtl="0" fontAlgn="base">
      <a:spcBef>
        <a:spcPct val="0"/>
      </a:spcBef>
      <a:spcAft>
        <a:spcPct val="0"/>
      </a:spcAft>
      <a:defRPr kern="1200">
        <a:solidFill>
          <a:schemeClr val="bg1"/>
        </a:solidFill>
        <a:latin typeface="Arial" charset="0"/>
        <a:ea typeface="DejaVu Sans"/>
        <a:cs typeface="DejaVu Sans"/>
      </a:defRPr>
    </a:lvl5pPr>
    <a:lvl6pPr marL="2286000" algn="l" defTabSz="914400" rtl="0" eaLnBrk="1" latinLnBrk="0" hangingPunct="1">
      <a:defRPr kern="1200">
        <a:solidFill>
          <a:schemeClr val="bg1"/>
        </a:solidFill>
        <a:latin typeface="Arial" charset="0"/>
        <a:ea typeface="DejaVu Sans"/>
        <a:cs typeface="DejaVu Sans"/>
      </a:defRPr>
    </a:lvl6pPr>
    <a:lvl7pPr marL="2743200" algn="l" defTabSz="914400" rtl="0" eaLnBrk="1" latinLnBrk="0" hangingPunct="1">
      <a:defRPr kern="1200">
        <a:solidFill>
          <a:schemeClr val="bg1"/>
        </a:solidFill>
        <a:latin typeface="Arial" charset="0"/>
        <a:ea typeface="DejaVu Sans"/>
        <a:cs typeface="DejaVu Sans"/>
      </a:defRPr>
    </a:lvl7pPr>
    <a:lvl8pPr marL="3200400" algn="l" defTabSz="914400" rtl="0" eaLnBrk="1" latinLnBrk="0" hangingPunct="1">
      <a:defRPr kern="1200">
        <a:solidFill>
          <a:schemeClr val="bg1"/>
        </a:solidFill>
        <a:latin typeface="Arial" charset="0"/>
        <a:ea typeface="DejaVu Sans"/>
        <a:cs typeface="DejaVu Sans"/>
      </a:defRPr>
    </a:lvl8pPr>
    <a:lvl9pPr marL="3657600" algn="l" defTabSz="914400" rtl="0" eaLnBrk="1" latinLnBrk="0" hangingPunct="1">
      <a:defRPr kern="1200">
        <a:solidFill>
          <a:schemeClr val="bg1"/>
        </a:solidFill>
        <a:latin typeface="Arial" charset="0"/>
        <a:ea typeface="DejaVu Sans"/>
        <a:cs typeface="DejaVu San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0000"/>
    <a:srgbClr val="FF9900"/>
    <a:srgbClr val="66CCFF"/>
    <a:srgbClr val="FFCC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79" autoAdjust="0"/>
    <p:restoredTop sz="71065" autoAdjust="0"/>
  </p:normalViewPr>
  <p:slideViewPr>
    <p:cSldViewPr>
      <p:cViewPr varScale="1">
        <p:scale>
          <a:sx n="86" d="100"/>
          <a:sy n="86" d="100"/>
        </p:scale>
        <p:origin x="-90" y="-414"/>
      </p:cViewPr>
      <p:guideLst>
        <p:guide orient="horz" pos="2160"/>
        <p:guide pos="2880"/>
      </p:guideLst>
    </p:cSldViewPr>
  </p:slideViewPr>
  <p:outlineViewPr>
    <p:cViewPr varScale="1">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3" d="100"/>
          <a:sy n="73" d="100"/>
        </p:scale>
        <p:origin x="-1638"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3238"/>
          </a:xfrm>
          <a:prstGeom prst="rect">
            <a:avLst/>
          </a:prstGeom>
        </p:spPr>
        <p:txBody>
          <a:bodyPr vert="horz" lIns="91440" tIns="45720" rIns="91440" bIns="45720" rtlCol="0"/>
          <a:lstStyle>
            <a:lvl1pPr algn="l" hangingPunct="0">
              <a:lnSpc>
                <a:spcPct val="93000"/>
              </a:lnSpc>
              <a:buClr>
                <a:srgbClr val="000000"/>
              </a:buClr>
              <a:buSzPct val="100000"/>
              <a:buFont typeface="Times New Roman" pitchFamily="16" charset="0"/>
              <a:buNone/>
              <a:defRPr sz="1200">
                <a:ea typeface="+mn-ea"/>
                <a:cs typeface="+mn-cs"/>
              </a:defRPr>
            </a:lvl1pPr>
          </a:lstStyle>
          <a:p>
            <a:pPr>
              <a:defRPr/>
            </a:pPr>
            <a:endParaRPr lang="en-US"/>
          </a:p>
        </p:txBody>
      </p:sp>
      <p:sp>
        <p:nvSpPr>
          <p:cNvPr id="3" name="Date Placeholder 2"/>
          <p:cNvSpPr>
            <a:spLocks noGrp="1"/>
          </p:cNvSpPr>
          <p:nvPr>
            <p:ph type="dt" sz="quarter" idx="1"/>
          </p:nvPr>
        </p:nvSpPr>
        <p:spPr>
          <a:xfrm>
            <a:off x="4402138" y="0"/>
            <a:ext cx="3368675" cy="503238"/>
          </a:xfrm>
          <a:prstGeom prst="rect">
            <a:avLst/>
          </a:prstGeom>
        </p:spPr>
        <p:txBody>
          <a:bodyPr vert="horz" lIns="91440" tIns="45720" rIns="91440" bIns="45720" rtlCol="0"/>
          <a:lstStyle>
            <a:lvl1pPr algn="r" hangingPunct="0">
              <a:lnSpc>
                <a:spcPct val="93000"/>
              </a:lnSpc>
              <a:buClr>
                <a:srgbClr val="000000"/>
              </a:buClr>
              <a:buSzPct val="100000"/>
              <a:buFont typeface="Times New Roman" pitchFamily="16" charset="0"/>
              <a:buNone/>
              <a:defRPr sz="1200">
                <a:ea typeface="+mn-ea"/>
                <a:cs typeface="+mn-cs"/>
              </a:defRPr>
            </a:lvl1pPr>
          </a:lstStyle>
          <a:p>
            <a:pPr>
              <a:defRPr/>
            </a:pPr>
            <a:fld id="{945D295C-A651-491B-9E53-23AE2EE412CC}" type="datetimeFigureOut">
              <a:rPr lang="en-US"/>
              <a:pPr>
                <a:defRPr/>
              </a:pPr>
              <a:t>5/30/2011</a:t>
            </a:fld>
            <a:endParaRPr lang="en-US"/>
          </a:p>
        </p:txBody>
      </p:sp>
      <p:sp>
        <p:nvSpPr>
          <p:cNvPr id="4" name="Footer Placeholder 3"/>
          <p:cNvSpPr>
            <a:spLocks noGrp="1"/>
          </p:cNvSpPr>
          <p:nvPr>
            <p:ph type="ftr" sz="quarter" idx="2"/>
          </p:nvPr>
        </p:nvSpPr>
        <p:spPr>
          <a:xfrm>
            <a:off x="0" y="9553575"/>
            <a:ext cx="3368675" cy="503238"/>
          </a:xfrm>
          <a:prstGeom prst="rect">
            <a:avLst/>
          </a:prstGeom>
        </p:spPr>
        <p:txBody>
          <a:bodyPr vert="horz" lIns="91440" tIns="45720" rIns="91440" bIns="45720" rtlCol="0" anchor="b"/>
          <a:lstStyle>
            <a:lvl1pPr algn="l" hangingPunct="0">
              <a:lnSpc>
                <a:spcPct val="93000"/>
              </a:lnSpc>
              <a:buClr>
                <a:srgbClr val="000000"/>
              </a:buClr>
              <a:buSzPct val="100000"/>
              <a:buFont typeface="Times New Roman" pitchFamily="16" charset="0"/>
              <a:buNone/>
              <a:defRPr sz="1200">
                <a:ea typeface="+mn-ea"/>
                <a:cs typeface="+mn-cs"/>
              </a:defRPr>
            </a:lvl1pPr>
          </a:lstStyle>
          <a:p>
            <a:pPr>
              <a:defRPr/>
            </a:pPr>
            <a:endParaRPr lang="en-US"/>
          </a:p>
        </p:txBody>
      </p:sp>
      <p:sp>
        <p:nvSpPr>
          <p:cNvPr id="5" name="Slide Number Placeholder 4"/>
          <p:cNvSpPr>
            <a:spLocks noGrp="1"/>
          </p:cNvSpPr>
          <p:nvPr>
            <p:ph type="sldNum" sz="quarter" idx="3"/>
          </p:nvPr>
        </p:nvSpPr>
        <p:spPr>
          <a:xfrm>
            <a:off x="4402138" y="9553575"/>
            <a:ext cx="3368675" cy="503238"/>
          </a:xfrm>
          <a:prstGeom prst="rect">
            <a:avLst/>
          </a:prstGeom>
        </p:spPr>
        <p:txBody>
          <a:bodyPr vert="horz" lIns="91440" tIns="45720" rIns="91440" bIns="45720" rtlCol="0" anchor="b"/>
          <a:lstStyle>
            <a:lvl1pPr algn="r" hangingPunct="0">
              <a:lnSpc>
                <a:spcPct val="93000"/>
              </a:lnSpc>
              <a:buClr>
                <a:srgbClr val="000000"/>
              </a:buClr>
              <a:buSzPct val="100000"/>
              <a:buFont typeface="Times New Roman" pitchFamily="16" charset="0"/>
              <a:buNone/>
              <a:defRPr sz="1200">
                <a:ea typeface="+mn-ea"/>
                <a:cs typeface="+mn-cs"/>
              </a:defRPr>
            </a:lvl1pPr>
          </a:lstStyle>
          <a:p>
            <a:pPr>
              <a:defRPr/>
            </a:pPr>
            <a:fld id="{0E727730-19E9-4152-8327-A7C6F40C097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7772400" cy="10058400"/>
          </a:xfrm>
          <a:prstGeom prst="roundRect">
            <a:avLst>
              <a:gd name="adj" fmla="val 19"/>
            </a:avLst>
          </a:prstGeom>
          <a:solidFill>
            <a:srgbClr val="FFFFFF"/>
          </a:solidFill>
          <a:ln w="9360">
            <a:noFill/>
            <a:miter lim="800000"/>
            <a:headEnd/>
            <a:tailEnd/>
          </a:ln>
          <a:effectLst/>
        </p:spPr>
        <p:txBody>
          <a:bodyPr wrap="none" anchor="ctr"/>
          <a:lstStyle/>
          <a:p>
            <a:pPr hangingPunct="0">
              <a:lnSpc>
                <a:spcPct val="93000"/>
              </a:lnSpc>
              <a:buClr>
                <a:srgbClr val="000000"/>
              </a:buClr>
              <a:buSzPct val="100000"/>
              <a:buFont typeface="Times New Roman" pitchFamily="16" charset="0"/>
              <a:buNone/>
              <a:defRPr/>
            </a:pPr>
            <a:endParaRPr lang="en-US">
              <a:ea typeface="+mn-ea"/>
              <a:cs typeface="+mn-cs"/>
            </a:endParaRPr>
          </a:p>
        </p:txBody>
      </p:sp>
      <p:sp>
        <p:nvSpPr>
          <p:cNvPr id="15363" name="Rectangle 2"/>
          <p:cNvSpPr>
            <a:spLocks noGrp="1" noRot="1" noChangeAspect="1" noChangeArrowheads="1"/>
          </p:cNvSpPr>
          <p:nvPr>
            <p:ph type="sldImg"/>
          </p:nvPr>
        </p:nvSpPr>
        <p:spPr bwMode="auto">
          <a:xfrm>
            <a:off x="1371600" y="763588"/>
            <a:ext cx="5026025" cy="3768725"/>
          </a:xfrm>
          <a:prstGeom prst="rect">
            <a:avLst/>
          </a:prstGeom>
          <a:noFill/>
          <a:ln w="9525">
            <a:noFill/>
            <a:round/>
            <a:headEnd/>
            <a:tailEnd/>
          </a:ln>
        </p:spPr>
      </p:sp>
      <p:sp>
        <p:nvSpPr>
          <p:cNvPr id="3075" name="Rectangle 3"/>
          <p:cNvSpPr>
            <a:spLocks noGrp="1" noChangeArrowheads="1"/>
          </p:cNvSpPr>
          <p:nvPr>
            <p:ph type="body"/>
          </p:nvPr>
        </p:nvSpPr>
        <p:spPr bwMode="auto">
          <a:xfrm>
            <a:off x="777875" y="4776788"/>
            <a:ext cx="6215063" cy="452278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noProof="0" smtClean="0"/>
          </a:p>
        </p:txBody>
      </p:sp>
      <p:sp>
        <p:nvSpPr>
          <p:cNvPr id="3076" name="Rectangle 4"/>
          <p:cNvSpPr>
            <a:spLocks noGrp="1" noChangeArrowheads="1"/>
          </p:cNvSpPr>
          <p:nvPr>
            <p:ph type="hdr"/>
          </p:nvPr>
        </p:nvSpPr>
        <p:spPr bwMode="auto">
          <a:xfrm>
            <a:off x="0" y="0"/>
            <a:ext cx="3370263" cy="5000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hangingPunct="0">
              <a:lnSpc>
                <a:spcPct val="93000"/>
              </a:lnSpc>
              <a:buClr>
                <a:srgbClr val="000000"/>
              </a:buClr>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itchFamily="16" charset="0"/>
                <a:ea typeface="DejaVu Sans" charset="0"/>
                <a:cs typeface="DejaVu Sans" charset="0"/>
              </a:defRPr>
            </a:lvl1pPr>
          </a:lstStyle>
          <a:p>
            <a:pPr>
              <a:defRPr/>
            </a:pPr>
            <a:endParaRPr lang="en-US"/>
          </a:p>
        </p:txBody>
      </p:sp>
      <p:sp>
        <p:nvSpPr>
          <p:cNvPr id="3077" name="Rectangle 5"/>
          <p:cNvSpPr>
            <a:spLocks noGrp="1" noChangeArrowheads="1"/>
          </p:cNvSpPr>
          <p:nvPr>
            <p:ph type="dt"/>
          </p:nvPr>
        </p:nvSpPr>
        <p:spPr bwMode="auto">
          <a:xfrm>
            <a:off x="4398963" y="0"/>
            <a:ext cx="3370262" cy="5000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hangingPunct="0">
              <a:lnSpc>
                <a:spcPct val="93000"/>
              </a:lnSpc>
              <a:buClr>
                <a:srgbClr val="000000"/>
              </a:buClr>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itchFamily="16" charset="0"/>
                <a:ea typeface="DejaVu Sans" charset="0"/>
                <a:cs typeface="DejaVu Sans" charset="0"/>
              </a:defRPr>
            </a:lvl1pPr>
          </a:lstStyle>
          <a:p>
            <a:pPr>
              <a:defRPr/>
            </a:pPr>
            <a:endParaRPr lang="en-US"/>
          </a:p>
        </p:txBody>
      </p:sp>
      <p:sp>
        <p:nvSpPr>
          <p:cNvPr id="3078" name="Rectangle 6"/>
          <p:cNvSpPr>
            <a:spLocks noGrp="1" noChangeArrowheads="1"/>
          </p:cNvSpPr>
          <p:nvPr>
            <p:ph type="ftr"/>
          </p:nvPr>
        </p:nvSpPr>
        <p:spPr bwMode="auto">
          <a:xfrm>
            <a:off x="0" y="9555163"/>
            <a:ext cx="3370263" cy="500062"/>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hangingPunct="0">
              <a:lnSpc>
                <a:spcPct val="93000"/>
              </a:lnSpc>
              <a:buClr>
                <a:srgbClr val="000000"/>
              </a:buClr>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itchFamily="16" charset="0"/>
                <a:ea typeface="DejaVu Sans" charset="0"/>
                <a:cs typeface="DejaVu Sans" charset="0"/>
              </a:defRPr>
            </a:lvl1pPr>
          </a:lstStyle>
          <a:p>
            <a:pPr>
              <a:defRPr/>
            </a:pPr>
            <a:endParaRPr lang="en-US"/>
          </a:p>
        </p:txBody>
      </p:sp>
      <p:sp>
        <p:nvSpPr>
          <p:cNvPr id="3079" name="Rectangle 7"/>
          <p:cNvSpPr>
            <a:spLocks noGrp="1" noChangeArrowheads="1"/>
          </p:cNvSpPr>
          <p:nvPr>
            <p:ph type="sldNum"/>
          </p:nvPr>
        </p:nvSpPr>
        <p:spPr bwMode="auto">
          <a:xfrm>
            <a:off x="4398963" y="9555163"/>
            <a:ext cx="3370262" cy="500062"/>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hangingPunct="0">
              <a:lnSpc>
                <a:spcPct val="93000"/>
              </a:lnSpc>
              <a:buClr>
                <a:srgbClr val="000000"/>
              </a:buClr>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itchFamily="16" charset="0"/>
                <a:ea typeface="DejaVu Sans" charset="0"/>
                <a:cs typeface="DejaVu Sans" charset="0"/>
              </a:defRPr>
            </a:lvl1pPr>
          </a:lstStyle>
          <a:p>
            <a:pPr>
              <a:defRPr/>
            </a:pPr>
            <a:fld id="{140BB35A-BF44-4844-AE82-C4462B9CCAE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Rot="1" noChangeAspect="1" noChangeArrowheads="1" noTextEdit="1"/>
          </p:cNvSpPr>
          <p:nvPr>
            <p:ph type="sldImg"/>
          </p:nvPr>
        </p:nvSpPr>
        <p:spPr/>
      </p:sp>
      <p:sp>
        <p:nvSpPr>
          <p:cNvPr id="32770" name="Rectangle 3"/>
          <p:cNvSpPr>
            <a:spLocks noGrp="1" noChangeArrowheads="1"/>
          </p:cNvSpPr>
          <p:nvPr>
            <p:ph type="body" idx="1"/>
          </p:nvPr>
        </p:nvSpPr>
        <p:spPr>
          <a:noFill/>
          <a:ln/>
        </p:spPr>
        <p:txBody>
          <a:bodyPr/>
          <a:lstStyle/>
          <a:p>
            <a:endParaRPr 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Rot="1" noChangeAspect="1" noChangeArrowheads="1" noTextEdit="1"/>
          </p:cNvSpPr>
          <p:nvPr>
            <p:ph type="sldImg"/>
          </p:nvPr>
        </p:nvSpPr>
        <p:spPr/>
      </p:sp>
      <p:sp>
        <p:nvSpPr>
          <p:cNvPr id="32770" name="Rectangle 3"/>
          <p:cNvSpPr>
            <a:spLocks noGrp="1" noChangeArrowheads="1"/>
          </p:cNvSpPr>
          <p:nvPr>
            <p:ph type="body" idx="1"/>
          </p:nvPr>
        </p:nvSpPr>
        <p:spPr>
          <a:noFill/>
          <a:ln/>
        </p:spPr>
        <p:txBody>
          <a:bodyPr/>
          <a:lstStyle/>
          <a:p>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Rot="1" noChangeAspect="1" noChangeArrowheads="1" noTextEdit="1"/>
          </p:cNvSpPr>
          <p:nvPr>
            <p:ph type="sldImg"/>
          </p:nvPr>
        </p:nvSpPr>
        <p:spPr/>
      </p:sp>
      <p:sp>
        <p:nvSpPr>
          <p:cNvPr id="32770" name="Rectangle 3"/>
          <p:cNvSpPr>
            <a:spLocks noGrp="1" noChangeArrowheads="1"/>
          </p:cNvSpPr>
          <p:nvPr>
            <p:ph type="body" idx="1"/>
          </p:nvPr>
        </p:nvSpPr>
        <p:spPr>
          <a:noFill/>
          <a:ln/>
        </p:spPr>
        <p:txBody>
          <a:bodyPr/>
          <a:lstStyle/>
          <a:p>
            <a:endParaRPr 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Rot="1" noChangeAspect="1" noChangeArrowheads="1" noTextEdit="1"/>
          </p:cNvSpPr>
          <p:nvPr>
            <p:ph type="sldImg"/>
          </p:nvPr>
        </p:nvSpPr>
        <p:spPr/>
      </p:sp>
      <p:sp>
        <p:nvSpPr>
          <p:cNvPr id="32770" name="Rectangle 3"/>
          <p:cNvSpPr>
            <a:spLocks noGrp="1" noChangeArrowheads="1"/>
          </p:cNvSpPr>
          <p:nvPr>
            <p:ph type="body" idx="1"/>
          </p:nvPr>
        </p:nvSpPr>
        <p:spPr>
          <a:noFill/>
          <a:ln/>
        </p:spPr>
        <p:txBody>
          <a:bodyPr/>
          <a:lstStyle/>
          <a:p>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y 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idx="10"/>
          </p:nvPr>
        </p:nvSpPr>
        <p:spPr>
          <a:xfrm>
            <a:off x="7224712" y="6980237"/>
            <a:ext cx="2125663" cy="228600"/>
          </a:xfrm>
          <a:prstGeom prst="rect">
            <a:avLst/>
          </a:prstGeom>
        </p:spPr>
        <p:txBody>
          <a:bodyPr/>
          <a:lstStyle/>
          <a:p>
            <a:pPr>
              <a:defRPr/>
            </a:pPr>
            <a:r>
              <a:rPr lang="en-US" dirty="0" smtClean="0"/>
              <a:t>E. Blanco EN/ICE</a:t>
            </a:r>
            <a:endParaRPr lang="en-US" dirty="0"/>
          </a:p>
        </p:txBody>
      </p:sp>
      <p:sp>
        <p:nvSpPr>
          <p:cNvPr id="4" name="Slide Number Placeholder 3"/>
          <p:cNvSpPr>
            <a:spLocks noGrp="1"/>
          </p:cNvSpPr>
          <p:nvPr>
            <p:ph type="sldNum" idx="11"/>
          </p:nvPr>
        </p:nvSpPr>
        <p:spPr>
          <a:xfrm>
            <a:off x="9358311" y="6980237"/>
            <a:ext cx="482601" cy="304800"/>
          </a:xfrm>
          <a:prstGeom prst="rect">
            <a:avLst/>
          </a:prstGeom>
        </p:spPr>
        <p:txBody>
          <a:bodyPr/>
          <a:lstStyle/>
          <a:p>
            <a:pPr>
              <a:defRPr/>
            </a:pPr>
            <a:fld id="{68E6A51D-DB3F-4700-9816-47B4FABCF512}" type="slidenum">
              <a:rPr lang="en-US" smtClean="0"/>
              <a:pPr>
                <a:defRPr/>
              </a:pPr>
              <a:t>‹#›</a:t>
            </a:fld>
            <a:endParaRPr lang="en-US" dirty="0"/>
          </a:p>
        </p:txBody>
      </p:sp>
      <p:sp>
        <p:nvSpPr>
          <p:cNvPr id="5" name="Date Placeholder 4"/>
          <p:cNvSpPr>
            <a:spLocks noGrp="1"/>
          </p:cNvSpPr>
          <p:nvPr>
            <p:ph type="dt" sz="half" idx="12"/>
          </p:nvPr>
        </p:nvSpPr>
        <p:spPr>
          <a:xfrm>
            <a:off x="4822824" y="6904037"/>
            <a:ext cx="2351088" cy="401638"/>
          </a:xfrm>
          <a:prstGeom prst="rect">
            <a:avLst/>
          </a:prstGeom>
        </p:spPr>
        <p:txBody>
          <a:bodyPr/>
          <a:lstStyle/>
          <a:p>
            <a:r>
              <a:rPr lang="en-US" smtClean="0"/>
              <a:t>CO3,  5/Nov/09</a:t>
            </a:r>
            <a:endParaRPr lang="en-US" dirty="0"/>
          </a:p>
        </p:txBody>
      </p:sp>
      <p:sp>
        <p:nvSpPr>
          <p:cNvPr id="6" name="Content Placeholder 2"/>
          <p:cNvSpPr>
            <a:spLocks noGrp="1"/>
          </p:cNvSpPr>
          <p:nvPr>
            <p:ph idx="1"/>
          </p:nvPr>
        </p:nvSpPr>
        <p:spPr>
          <a:xfrm>
            <a:off x="1001712" y="1341437"/>
            <a:ext cx="8763000" cy="5105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112" y="228600"/>
            <a:ext cx="8226425" cy="911225"/>
          </a:xfrm>
        </p:spPr>
        <p:txBody>
          <a:bodyPr/>
          <a:lstStyle/>
          <a:p>
            <a:r>
              <a:rPr lang="en-US" smtClean="0"/>
              <a:t>Click to edit Master title style</a:t>
            </a:r>
            <a:endParaRPr lang="en-US"/>
          </a:p>
        </p:txBody>
      </p:sp>
      <p:sp>
        <p:nvSpPr>
          <p:cNvPr id="3" name="Content Placeholder 2"/>
          <p:cNvSpPr>
            <a:spLocks noGrp="1"/>
          </p:cNvSpPr>
          <p:nvPr>
            <p:ph idx="1"/>
          </p:nvPr>
        </p:nvSpPr>
        <p:spPr>
          <a:xfrm>
            <a:off x="1001712" y="1341437"/>
            <a:ext cx="8763000" cy="5105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idx="3"/>
          </p:nvPr>
        </p:nvSpPr>
        <p:spPr bwMode="auto">
          <a:xfrm>
            <a:off x="7224712" y="6980237"/>
            <a:ext cx="2125663" cy="2286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hangingPunct="0">
              <a:lnSpc>
                <a:spcPct val="93000"/>
              </a:lnSpc>
              <a:buClr>
                <a:srgbClr val="000000"/>
              </a:buClr>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3961A9"/>
                </a:solidFill>
                <a:ea typeface="+mn-ea"/>
                <a:cs typeface="+mn-cs"/>
              </a:defRPr>
            </a:lvl1pPr>
          </a:lstStyle>
          <a:p>
            <a:pPr>
              <a:defRPr/>
            </a:pPr>
            <a:r>
              <a:rPr lang="en-US" dirty="0" smtClean="0"/>
              <a:t>E. Blanco EN/ICE</a:t>
            </a:r>
            <a:endParaRPr lang="en-US" dirty="0"/>
          </a:p>
        </p:txBody>
      </p:sp>
      <p:sp>
        <p:nvSpPr>
          <p:cNvPr id="5" name="Rectangle 5"/>
          <p:cNvSpPr>
            <a:spLocks noGrp="1" noChangeArrowheads="1"/>
          </p:cNvSpPr>
          <p:nvPr>
            <p:ph type="sldNum" idx="4"/>
          </p:nvPr>
        </p:nvSpPr>
        <p:spPr bwMode="auto">
          <a:xfrm>
            <a:off x="9358311" y="6980237"/>
            <a:ext cx="482601" cy="3048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hangingPunct="0">
              <a:lnSpc>
                <a:spcPct val="93000"/>
              </a:lnSpc>
              <a:buClr>
                <a:srgbClr val="000000"/>
              </a:buClr>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3961A9"/>
                </a:solidFill>
                <a:ea typeface="+mn-ea"/>
                <a:cs typeface="+mn-cs"/>
              </a:defRPr>
            </a:lvl1pPr>
          </a:lstStyle>
          <a:p>
            <a:pPr>
              <a:defRPr/>
            </a:pPr>
            <a:fld id="{68E6A51D-DB3F-4700-9816-47B4FABCF512}"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9" name="Picture 6"/>
          <p:cNvPicPr>
            <a:picLocks noChangeAspect="1" noChangeArrowheads="1"/>
          </p:cNvPicPr>
          <p:nvPr userDrawn="1"/>
        </p:nvPicPr>
        <p:blipFill>
          <a:blip r:embed="rId4" cstate="print">
            <a:duotone>
              <a:schemeClr val="accent4">
                <a:shade val="45000"/>
                <a:satMod val="135000"/>
              </a:schemeClr>
              <a:prstClr val="white"/>
            </a:duotone>
            <a:lum bright="54000"/>
          </a:blip>
          <a:stretch>
            <a:fillRect/>
          </a:stretch>
        </p:blipFill>
        <p:spPr bwMode="auto">
          <a:xfrm>
            <a:off x="2678112" y="1570037"/>
            <a:ext cx="4724400" cy="4677156"/>
          </a:xfrm>
          <a:prstGeom prst="rect">
            <a:avLst/>
          </a:prstGeom>
          <a:noFill/>
          <a:ln>
            <a:noFill/>
          </a:ln>
        </p:spPr>
      </p:pic>
      <p:sp>
        <p:nvSpPr>
          <p:cNvPr id="3074" name="Rectangle 1"/>
          <p:cNvSpPr>
            <a:spLocks noGrp="1" noChangeArrowheads="1"/>
          </p:cNvSpPr>
          <p:nvPr>
            <p:ph type="title"/>
          </p:nvPr>
        </p:nvSpPr>
        <p:spPr bwMode="auto">
          <a:xfrm>
            <a:off x="1077912" y="228600"/>
            <a:ext cx="8686800" cy="911225"/>
          </a:xfrm>
          <a:prstGeom prst="rect">
            <a:avLst/>
          </a:prstGeom>
          <a:noFill/>
          <a:ln w="9525">
            <a:noFill/>
            <a:round/>
            <a:headEnd/>
            <a:tailEnd/>
          </a:ln>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3075" name="Rectangle 2"/>
          <p:cNvSpPr>
            <a:spLocks noGrp="1" noChangeArrowheads="1"/>
          </p:cNvSpPr>
          <p:nvPr>
            <p:ph type="body" idx="1"/>
          </p:nvPr>
        </p:nvSpPr>
        <p:spPr bwMode="auto">
          <a:xfrm>
            <a:off x="925512" y="1265237"/>
            <a:ext cx="8839200" cy="5334000"/>
          </a:xfrm>
          <a:prstGeom prst="rect">
            <a:avLst/>
          </a:prstGeom>
          <a:noFill/>
          <a:ln w="9525">
            <a:noFill/>
            <a:round/>
            <a:headEnd/>
            <a:tailEnd/>
          </a:ln>
        </p:spPr>
        <p:txBody>
          <a:bodyPr vert="horz" wrap="square" lIns="0" tIns="28080" rIns="0" bIns="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pic>
        <p:nvPicPr>
          <p:cNvPr id="3076" name="Picture 3"/>
          <p:cNvPicPr>
            <a:picLocks noChangeAspect="1" noChangeArrowheads="1"/>
          </p:cNvPicPr>
          <p:nvPr/>
        </p:nvPicPr>
        <p:blipFill>
          <a:blip r:embed="rId4" cstate="print"/>
          <a:srcRect/>
          <a:stretch>
            <a:fillRect/>
          </a:stretch>
        </p:blipFill>
        <p:spPr bwMode="auto">
          <a:xfrm>
            <a:off x="315913" y="6751638"/>
            <a:ext cx="577850" cy="638175"/>
          </a:xfrm>
          <a:prstGeom prst="rect">
            <a:avLst/>
          </a:prstGeom>
          <a:noFill/>
          <a:ln w="9525">
            <a:noFill/>
            <a:round/>
            <a:headEnd/>
            <a:tailEnd/>
          </a:ln>
        </p:spPr>
      </p:pic>
      <p:pic>
        <p:nvPicPr>
          <p:cNvPr id="3077" name="Picture 4"/>
          <p:cNvPicPr>
            <a:picLocks noChangeAspect="1" noChangeArrowheads="1"/>
          </p:cNvPicPr>
          <p:nvPr/>
        </p:nvPicPr>
        <p:blipFill>
          <a:blip r:embed="rId5" cstate="print"/>
          <a:srcRect/>
          <a:stretch>
            <a:fillRect/>
          </a:stretch>
        </p:blipFill>
        <p:spPr bwMode="auto">
          <a:xfrm>
            <a:off x="300038" y="349250"/>
            <a:ext cx="685800" cy="685800"/>
          </a:xfrm>
          <a:prstGeom prst="rect">
            <a:avLst/>
          </a:prstGeom>
          <a:noFill/>
          <a:ln w="9525">
            <a:noFill/>
            <a:round/>
            <a:headEnd/>
            <a:tailEnd/>
          </a:ln>
        </p:spPr>
      </p:pic>
      <p:sp>
        <p:nvSpPr>
          <p:cNvPr id="2054" name="Text Box 6"/>
          <p:cNvSpPr txBox="1">
            <a:spLocks noChangeArrowheads="1"/>
          </p:cNvSpPr>
          <p:nvPr/>
        </p:nvSpPr>
        <p:spPr bwMode="auto">
          <a:xfrm>
            <a:off x="1458913" y="6980237"/>
            <a:ext cx="8381999" cy="304800"/>
          </a:xfrm>
          <a:prstGeom prst="rect">
            <a:avLst/>
          </a:prstGeom>
          <a:noFill/>
          <a:ln w="9525">
            <a:noFill/>
            <a:round/>
            <a:headEnd/>
            <a:tailEnd/>
          </a:ln>
          <a:effectLst/>
        </p:spPr>
        <p:txBody>
          <a:bodyPr wrap="none" lIns="90000" tIns="57240" rIns="90000" bIns="45000"/>
          <a:lstStyle/>
          <a:p>
            <a:pPr hangingPunct="0">
              <a:lnSpc>
                <a:spcPct val="93000"/>
              </a:lnSpc>
              <a:buClr>
                <a:srgbClr val="000000"/>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b="1" baseline="0" dirty="0" smtClean="0">
                <a:solidFill>
                  <a:schemeClr val="bg2"/>
                </a:solidFill>
              </a:rPr>
              <a:t>                                                                      May, 2011					   E. Blanco EN/ICE            </a:t>
            </a:r>
            <a:fld id="{FBDEF89D-7422-43FC-B144-B27EBD3E90AD}" type="slidenum">
              <a:rPr lang="en-US" sz="1200" b="1" baseline="0" smtClean="0">
                <a:solidFill>
                  <a:schemeClr val="bg2"/>
                </a:solidFill>
              </a:rPr>
              <a:pPr hangingPunct="0">
                <a:lnSpc>
                  <a:spcPct val="93000"/>
                </a:lnSpc>
                <a:buClr>
                  <a:srgbClr val="000000"/>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t>‹#›</a:t>
            </a:fld>
            <a:r>
              <a:rPr lang="en-US" sz="1200" b="1" dirty="0" smtClean="0">
                <a:solidFill>
                  <a:schemeClr val="bg2"/>
                </a:solidFill>
              </a:rPr>
              <a:t>   </a:t>
            </a:r>
            <a:endParaRPr lang="en-US" sz="1200" b="1" dirty="0">
              <a:solidFill>
                <a:schemeClr val="bg2"/>
              </a:solidFill>
            </a:endParaRPr>
          </a:p>
        </p:txBody>
      </p:sp>
      <p:pic>
        <p:nvPicPr>
          <p:cNvPr id="10" name="Picture 2"/>
          <p:cNvPicPr>
            <a:picLocks noChangeAspect="1" noChangeArrowheads="1"/>
          </p:cNvPicPr>
          <p:nvPr userDrawn="1"/>
        </p:nvPicPr>
        <p:blipFill>
          <a:blip r:embed="rId6" cstate="print"/>
          <a:srcRect/>
          <a:stretch>
            <a:fillRect/>
          </a:stretch>
        </p:blipFill>
        <p:spPr bwMode="auto">
          <a:xfrm>
            <a:off x="1035050" y="6840599"/>
            <a:ext cx="2252662" cy="5206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3" r:id="rId1"/>
    <p:sldLayoutId id="2147483660" r:id="rId2"/>
  </p:sldLayoutIdLst>
  <p:hf sldNum="0" hdr="0" dt="0"/>
  <p:txStyles>
    <p:titleStyle>
      <a:lvl1pPr algn="l" defTabSz="457200" rtl="0" eaLnBrk="0" fontAlgn="base" hangingPunct="0">
        <a:lnSpc>
          <a:spcPct val="93000"/>
        </a:lnSpc>
        <a:spcBef>
          <a:spcPct val="0"/>
        </a:spcBef>
        <a:spcAft>
          <a:spcPct val="0"/>
        </a:spcAft>
        <a:buClr>
          <a:srgbClr val="000000"/>
        </a:buClr>
        <a:buSzPct val="100000"/>
        <a:buFont typeface="Times New Roman" pitchFamily="18" charset="0"/>
        <a:defRPr sz="3600" b="1">
          <a:solidFill>
            <a:srgbClr val="3961A9"/>
          </a:solidFill>
          <a:latin typeface="+mj-lt"/>
          <a:ea typeface="+mj-ea"/>
          <a:cs typeface="+mj-cs"/>
        </a:defRPr>
      </a:lvl1pPr>
      <a:lvl2pPr algn="l" defTabSz="457200" rtl="0" eaLnBrk="0" fontAlgn="base" hangingPunct="0">
        <a:lnSpc>
          <a:spcPct val="93000"/>
        </a:lnSpc>
        <a:spcBef>
          <a:spcPct val="0"/>
        </a:spcBef>
        <a:spcAft>
          <a:spcPct val="0"/>
        </a:spcAft>
        <a:buClr>
          <a:srgbClr val="000000"/>
        </a:buClr>
        <a:buSzPct val="100000"/>
        <a:buFont typeface="Times New Roman" pitchFamily="18" charset="0"/>
        <a:defRPr sz="3600" b="1">
          <a:solidFill>
            <a:srgbClr val="3961A9"/>
          </a:solidFill>
          <a:latin typeface="Arial" charset="0"/>
          <a:ea typeface="DejaVu Sans" charset="0"/>
          <a:cs typeface="DejaVu Sans" charset="0"/>
        </a:defRPr>
      </a:lvl2pPr>
      <a:lvl3pPr algn="l" defTabSz="457200" rtl="0" eaLnBrk="0" fontAlgn="base" hangingPunct="0">
        <a:lnSpc>
          <a:spcPct val="93000"/>
        </a:lnSpc>
        <a:spcBef>
          <a:spcPct val="0"/>
        </a:spcBef>
        <a:spcAft>
          <a:spcPct val="0"/>
        </a:spcAft>
        <a:buClr>
          <a:srgbClr val="000000"/>
        </a:buClr>
        <a:buSzPct val="100000"/>
        <a:buFont typeface="Times New Roman" pitchFamily="18" charset="0"/>
        <a:defRPr sz="3600" b="1">
          <a:solidFill>
            <a:srgbClr val="3961A9"/>
          </a:solidFill>
          <a:latin typeface="Arial" charset="0"/>
          <a:ea typeface="DejaVu Sans" charset="0"/>
          <a:cs typeface="DejaVu Sans" charset="0"/>
        </a:defRPr>
      </a:lvl3pPr>
      <a:lvl4pPr algn="l" defTabSz="457200" rtl="0" eaLnBrk="0" fontAlgn="base" hangingPunct="0">
        <a:lnSpc>
          <a:spcPct val="93000"/>
        </a:lnSpc>
        <a:spcBef>
          <a:spcPct val="0"/>
        </a:spcBef>
        <a:spcAft>
          <a:spcPct val="0"/>
        </a:spcAft>
        <a:buClr>
          <a:srgbClr val="000000"/>
        </a:buClr>
        <a:buSzPct val="100000"/>
        <a:buFont typeface="Times New Roman" pitchFamily="18" charset="0"/>
        <a:defRPr sz="3600" b="1">
          <a:solidFill>
            <a:srgbClr val="3961A9"/>
          </a:solidFill>
          <a:latin typeface="Arial" charset="0"/>
          <a:ea typeface="DejaVu Sans" charset="0"/>
          <a:cs typeface="DejaVu Sans" charset="0"/>
        </a:defRPr>
      </a:lvl4pPr>
      <a:lvl5pPr algn="l" defTabSz="457200" rtl="0" eaLnBrk="0" fontAlgn="base" hangingPunct="0">
        <a:lnSpc>
          <a:spcPct val="93000"/>
        </a:lnSpc>
        <a:spcBef>
          <a:spcPct val="0"/>
        </a:spcBef>
        <a:spcAft>
          <a:spcPct val="0"/>
        </a:spcAft>
        <a:buClr>
          <a:srgbClr val="000000"/>
        </a:buClr>
        <a:buSzPct val="100000"/>
        <a:buFont typeface="Times New Roman" pitchFamily="18" charset="0"/>
        <a:defRPr sz="3600" b="1">
          <a:solidFill>
            <a:srgbClr val="3961A9"/>
          </a:solidFill>
          <a:latin typeface="Arial" charset="0"/>
          <a:ea typeface="DejaVu Sans" charset="0"/>
          <a:cs typeface="DejaVu Sans" charset="0"/>
        </a:defRPr>
      </a:lvl5pPr>
      <a:lvl6pPr marL="2514600" indent="-228600" algn="l" defTabSz="457200" rtl="0" fontAlgn="base" hangingPunct="0">
        <a:lnSpc>
          <a:spcPct val="93000"/>
        </a:lnSpc>
        <a:spcBef>
          <a:spcPct val="0"/>
        </a:spcBef>
        <a:spcAft>
          <a:spcPct val="0"/>
        </a:spcAft>
        <a:buClr>
          <a:srgbClr val="000000"/>
        </a:buClr>
        <a:buSzPct val="100000"/>
        <a:buFont typeface="Times New Roman" pitchFamily="16" charset="0"/>
        <a:defRPr sz="3600" b="1">
          <a:solidFill>
            <a:srgbClr val="3961A9"/>
          </a:solidFill>
          <a:latin typeface="Arial" charset="0"/>
          <a:ea typeface="DejaVu Sans" charset="0"/>
          <a:cs typeface="DejaVu Sans" charset="0"/>
        </a:defRPr>
      </a:lvl6pPr>
      <a:lvl7pPr marL="2971800" indent="-228600" algn="l" defTabSz="457200" rtl="0" fontAlgn="base" hangingPunct="0">
        <a:lnSpc>
          <a:spcPct val="93000"/>
        </a:lnSpc>
        <a:spcBef>
          <a:spcPct val="0"/>
        </a:spcBef>
        <a:spcAft>
          <a:spcPct val="0"/>
        </a:spcAft>
        <a:buClr>
          <a:srgbClr val="000000"/>
        </a:buClr>
        <a:buSzPct val="100000"/>
        <a:buFont typeface="Times New Roman" pitchFamily="16" charset="0"/>
        <a:defRPr sz="3600" b="1">
          <a:solidFill>
            <a:srgbClr val="3961A9"/>
          </a:solidFill>
          <a:latin typeface="Arial" charset="0"/>
          <a:ea typeface="DejaVu Sans" charset="0"/>
          <a:cs typeface="DejaVu Sans" charset="0"/>
        </a:defRPr>
      </a:lvl7pPr>
      <a:lvl8pPr marL="3429000" indent="-228600" algn="l" defTabSz="457200" rtl="0" fontAlgn="base" hangingPunct="0">
        <a:lnSpc>
          <a:spcPct val="93000"/>
        </a:lnSpc>
        <a:spcBef>
          <a:spcPct val="0"/>
        </a:spcBef>
        <a:spcAft>
          <a:spcPct val="0"/>
        </a:spcAft>
        <a:buClr>
          <a:srgbClr val="000000"/>
        </a:buClr>
        <a:buSzPct val="100000"/>
        <a:buFont typeface="Times New Roman" pitchFamily="16" charset="0"/>
        <a:defRPr sz="3600" b="1">
          <a:solidFill>
            <a:srgbClr val="3961A9"/>
          </a:solidFill>
          <a:latin typeface="Arial" charset="0"/>
          <a:ea typeface="DejaVu Sans" charset="0"/>
          <a:cs typeface="DejaVu Sans" charset="0"/>
        </a:defRPr>
      </a:lvl8pPr>
      <a:lvl9pPr marL="3886200" indent="-228600" algn="l" defTabSz="457200" rtl="0" fontAlgn="base" hangingPunct="0">
        <a:lnSpc>
          <a:spcPct val="93000"/>
        </a:lnSpc>
        <a:spcBef>
          <a:spcPct val="0"/>
        </a:spcBef>
        <a:spcAft>
          <a:spcPct val="0"/>
        </a:spcAft>
        <a:buClr>
          <a:srgbClr val="000000"/>
        </a:buClr>
        <a:buSzPct val="100000"/>
        <a:buFont typeface="Times New Roman" pitchFamily="16" charset="0"/>
        <a:defRPr sz="3600" b="1">
          <a:solidFill>
            <a:srgbClr val="3961A9"/>
          </a:solidFill>
          <a:latin typeface="Arial" charset="0"/>
          <a:ea typeface="DejaVu Sans" charset="0"/>
          <a:cs typeface="DejaVu Sans" charset="0"/>
        </a:defRPr>
      </a:lvl9pPr>
    </p:titleStyle>
    <p:bodyStyle>
      <a:lvl1pPr marL="342900" indent="-342900" algn="l" defTabSz="457200" rtl="0" eaLnBrk="0" fontAlgn="base" hangingPunct="0">
        <a:lnSpc>
          <a:spcPct val="93000"/>
        </a:lnSpc>
        <a:spcBef>
          <a:spcPct val="0"/>
        </a:spcBef>
        <a:spcAft>
          <a:spcPts val="1425"/>
        </a:spcAft>
        <a:buClr>
          <a:srgbClr val="000000"/>
        </a:buClr>
        <a:buSzPct val="100000"/>
        <a:buFont typeface="Times New Roman" pitchFamily="18" charset="0"/>
        <a:defRPr sz="3200">
          <a:solidFill>
            <a:srgbClr val="333333"/>
          </a:solidFill>
          <a:latin typeface="+mn-lt"/>
          <a:ea typeface="+mn-ea"/>
          <a:cs typeface="+mn-cs"/>
        </a:defRPr>
      </a:lvl1pPr>
      <a:lvl2pPr marL="742950" indent="-285750" algn="l" defTabSz="457200" rtl="0" eaLnBrk="0" fontAlgn="base" hangingPunct="0">
        <a:lnSpc>
          <a:spcPct val="93000"/>
        </a:lnSpc>
        <a:spcBef>
          <a:spcPct val="0"/>
        </a:spcBef>
        <a:spcAft>
          <a:spcPts val="1138"/>
        </a:spcAft>
        <a:buClr>
          <a:srgbClr val="000000"/>
        </a:buClr>
        <a:buSzPct val="100000"/>
        <a:buFont typeface="Times New Roman" pitchFamily="18" charset="0"/>
        <a:defRPr sz="2800">
          <a:solidFill>
            <a:srgbClr val="333333"/>
          </a:solidFill>
          <a:latin typeface="+mn-lt"/>
          <a:ea typeface="+mn-ea"/>
          <a:cs typeface="+mn-cs"/>
        </a:defRPr>
      </a:lvl2pPr>
      <a:lvl3pPr marL="1143000" indent="-228600" algn="l" defTabSz="457200" rtl="0" eaLnBrk="0" fontAlgn="base" hangingPunct="0">
        <a:lnSpc>
          <a:spcPct val="93000"/>
        </a:lnSpc>
        <a:spcBef>
          <a:spcPct val="0"/>
        </a:spcBef>
        <a:spcAft>
          <a:spcPts val="850"/>
        </a:spcAft>
        <a:buClr>
          <a:srgbClr val="000000"/>
        </a:buClr>
        <a:buSzPct val="100000"/>
        <a:buFont typeface="Times New Roman" pitchFamily="18" charset="0"/>
        <a:defRPr sz="2400">
          <a:solidFill>
            <a:srgbClr val="333333"/>
          </a:solidFill>
          <a:latin typeface="+mn-lt"/>
          <a:ea typeface="+mn-ea"/>
          <a:cs typeface="+mn-cs"/>
        </a:defRPr>
      </a:lvl3pPr>
      <a:lvl4pPr marL="1600200" indent="-228600" algn="l" defTabSz="457200" rtl="0" eaLnBrk="0" fontAlgn="base" hangingPunct="0">
        <a:lnSpc>
          <a:spcPct val="93000"/>
        </a:lnSpc>
        <a:spcBef>
          <a:spcPct val="0"/>
        </a:spcBef>
        <a:spcAft>
          <a:spcPts val="575"/>
        </a:spcAft>
        <a:buClr>
          <a:srgbClr val="000000"/>
        </a:buClr>
        <a:buSzPct val="100000"/>
        <a:buFont typeface="Times New Roman" pitchFamily="18" charset="0"/>
        <a:defRPr sz="2000">
          <a:solidFill>
            <a:srgbClr val="333333"/>
          </a:solidFill>
          <a:latin typeface="+mn-lt"/>
          <a:ea typeface="+mn-ea"/>
          <a:cs typeface="+mn-cs"/>
        </a:defRPr>
      </a:lvl4pPr>
      <a:lvl5pPr marL="2057400" indent="-228600" algn="l" defTabSz="457200" rtl="0" eaLnBrk="0" fontAlgn="base" hangingPunct="0">
        <a:lnSpc>
          <a:spcPct val="93000"/>
        </a:lnSpc>
        <a:spcBef>
          <a:spcPct val="0"/>
        </a:spcBef>
        <a:spcAft>
          <a:spcPts val="288"/>
        </a:spcAft>
        <a:buClr>
          <a:srgbClr val="000000"/>
        </a:buClr>
        <a:buSzPct val="100000"/>
        <a:buFont typeface="Times New Roman" pitchFamily="18" charset="0"/>
        <a:defRPr sz="2000">
          <a:solidFill>
            <a:srgbClr val="333333"/>
          </a:solidFill>
          <a:latin typeface="+mn-lt"/>
          <a:ea typeface="+mn-ea"/>
          <a:cs typeface="+mn-cs"/>
        </a:defRPr>
      </a:lvl5pPr>
      <a:lvl6pPr marL="2514600" indent="-228600" algn="l" defTabSz="457200" rtl="0" fontAlgn="base" hangingPunct="0">
        <a:lnSpc>
          <a:spcPct val="93000"/>
        </a:lnSpc>
        <a:spcBef>
          <a:spcPct val="0"/>
        </a:spcBef>
        <a:spcAft>
          <a:spcPts val="288"/>
        </a:spcAft>
        <a:buClr>
          <a:srgbClr val="000000"/>
        </a:buClr>
        <a:buSzPct val="100000"/>
        <a:buFont typeface="Times New Roman" pitchFamily="16" charset="0"/>
        <a:defRPr sz="2000">
          <a:solidFill>
            <a:srgbClr val="333333"/>
          </a:solidFill>
          <a:latin typeface="+mn-lt"/>
          <a:ea typeface="+mn-ea"/>
          <a:cs typeface="+mn-cs"/>
        </a:defRPr>
      </a:lvl6pPr>
      <a:lvl7pPr marL="2971800" indent="-228600" algn="l" defTabSz="457200" rtl="0" fontAlgn="base" hangingPunct="0">
        <a:lnSpc>
          <a:spcPct val="93000"/>
        </a:lnSpc>
        <a:spcBef>
          <a:spcPct val="0"/>
        </a:spcBef>
        <a:spcAft>
          <a:spcPts val="288"/>
        </a:spcAft>
        <a:buClr>
          <a:srgbClr val="000000"/>
        </a:buClr>
        <a:buSzPct val="100000"/>
        <a:buFont typeface="Times New Roman" pitchFamily="16" charset="0"/>
        <a:defRPr sz="2000">
          <a:solidFill>
            <a:srgbClr val="333333"/>
          </a:solidFill>
          <a:latin typeface="+mn-lt"/>
          <a:ea typeface="+mn-ea"/>
          <a:cs typeface="+mn-cs"/>
        </a:defRPr>
      </a:lvl7pPr>
      <a:lvl8pPr marL="3429000" indent="-228600" algn="l" defTabSz="457200" rtl="0" fontAlgn="base" hangingPunct="0">
        <a:lnSpc>
          <a:spcPct val="93000"/>
        </a:lnSpc>
        <a:spcBef>
          <a:spcPct val="0"/>
        </a:spcBef>
        <a:spcAft>
          <a:spcPts val="288"/>
        </a:spcAft>
        <a:buClr>
          <a:srgbClr val="000000"/>
        </a:buClr>
        <a:buSzPct val="100000"/>
        <a:buFont typeface="Times New Roman" pitchFamily="16" charset="0"/>
        <a:defRPr sz="2000">
          <a:solidFill>
            <a:srgbClr val="333333"/>
          </a:solidFill>
          <a:latin typeface="+mn-lt"/>
          <a:ea typeface="+mn-ea"/>
          <a:cs typeface="+mn-cs"/>
        </a:defRPr>
      </a:lvl8pPr>
      <a:lvl9pPr marL="3886200" indent="-228600" algn="l" defTabSz="457200" rtl="0" fontAlgn="base" hangingPunct="0">
        <a:lnSpc>
          <a:spcPct val="93000"/>
        </a:lnSpc>
        <a:spcBef>
          <a:spcPct val="0"/>
        </a:spcBef>
        <a:spcAft>
          <a:spcPts val="288"/>
        </a:spcAft>
        <a:buClr>
          <a:srgbClr val="000000"/>
        </a:buClr>
        <a:buSzPct val="100000"/>
        <a:buFont typeface="Times New Roman" pitchFamily="16" charset="0"/>
        <a:defRPr sz="2000">
          <a:solidFill>
            <a:srgbClr val="333333"/>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gif"/></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bwMode="auto">
          <a:xfrm>
            <a:off x="544512" y="1189037"/>
            <a:ext cx="9144000" cy="1219200"/>
          </a:xfrm>
          <a:prstGeom prst="roundRect">
            <a:avLst/>
          </a:prstGeom>
          <a:solidFill>
            <a:srgbClr val="FF9900">
              <a:alpha val="26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smtClean="0">
              <a:ln>
                <a:noFill/>
              </a:ln>
              <a:solidFill>
                <a:schemeClr val="bg1"/>
              </a:solidFill>
              <a:effectLst/>
              <a:latin typeface="Arial" charset="0"/>
            </a:endParaRPr>
          </a:p>
        </p:txBody>
      </p:sp>
      <p:sp>
        <p:nvSpPr>
          <p:cNvPr id="5" name="4 Rectángulo redondeado"/>
          <p:cNvSpPr/>
          <p:nvPr/>
        </p:nvSpPr>
        <p:spPr bwMode="auto">
          <a:xfrm>
            <a:off x="544512" y="2408237"/>
            <a:ext cx="9144000" cy="1524000"/>
          </a:xfrm>
          <a:prstGeom prst="roundRect">
            <a:avLst/>
          </a:prstGeom>
          <a:solidFill>
            <a:srgbClr val="FF0000">
              <a:alpha val="2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smtClean="0">
              <a:ln>
                <a:noFill/>
              </a:ln>
              <a:solidFill>
                <a:schemeClr val="bg1"/>
              </a:solidFill>
              <a:effectLst/>
              <a:latin typeface="Arial" charset="0"/>
            </a:endParaRPr>
          </a:p>
        </p:txBody>
      </p:sp>
      <p:sp>
        <p:nvSpPr>
          <p:cNvPr id="6" name="5 Rectángulo redondeado"/>
          <p:cNvSpPr/>
          <p:nvPr/>
        </p:nvSpPr>
        <p:spPr bwMode="auto">
          <a:xfrm>
            <a:off x="544512" y="5151437"/>
            <a:ext cx="9144000" cy="1524000"/>
          </a:xfrm>
          <a:prstGeom prst="roundRect">
            <a:avLst/>
          </a:prstGeom>
          <a:solidFill>
            <a:srgbClr val="FF0000">
              <a:alpha val="2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smtClean="0">
              <a:ln>
                <a:noFill/>
              </a:ln>
              <a:solidFill>
                <a:schemeClr val="bg1"/>
              </a:solidFill>
              <a:effectLst/>
              <a:latin typeface="Arial" charset="0"/>
            </a:endParaRPr>
          </a:p>
        </p:txBody>
      </p:sp>
      <p:sp>
        <p:nvSpPr>
          <p:cNvPr id="7" name="6 Rectángulo redondeado"/>
          <p:cNvSpPr/>
          <p:nvPr/>
        </p:nvSpPr>
        <p:spPr bwMode="auto">
          <a:xfrm>
            <a:off x="544512" y="3932237"/>
            <a:ext cx="9144000" cy="1219200"/>
          </a:xfrm>
          <a:prstGeom prst="roundRect">
            <a:avLst/>
          </a:prstGeom>
          <a:solidFill>
            <a:srgbClr val="00B0F0">
              <a:alpha val="2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smtClean="0">
              <a:ln>
                <a:noFill/>
              </a:ln>
              <a:solidFill>
                <a:schemeClr val="bg1"/>
              </a:solidFill>
              <a:effectLst/>
              <a:latin typeface="Arial" charset="0"/>
            </a:endParaRPr>
          </a:p>
        </p:txBody>
      </p:sp>
      <p:sp>
        <p:nvSpPr>
          <p:cNvPr id="31745" name="Rectangle 2"/>
          <p:cNvSpPr>
            <a:spLocks noGrp="1" noChangeArrowheads="1"/>
          </p:cNvSpPr>
          <p:nvPr>
            <p:ph type="title"/>
          </p:nvPr>
        </p:nvSpPr>
        <p:spPr/>
        <p:txBody>
          <a:bodyPr lIns="100794" tIns="50397" rIns="100794" bIns="50397"/>
          <a:lstStyle/>
          <a:p>
            <a:pPr eaLnBrk="1" hangingPunct="1"/>
            <a:r>
              <a:rPr lang="en-US" sz="3200" dirty="0" err="1" smtClean="0">
                <a:latin typeface="Corbel" pitchFamily="34" charset="0"/>
              </a:rPr>
              <a:t>Cryo</a:t>
            </a:r>
            <a:r>
              <a:rPr lang="en-US" sz="3200" dirty="0" smtClean="0">
                <a:latin typeface="Corbel" pitchFamily="34" charset="0"/>
              </a:rPr>
              <a:t> PLC issues [May 2011]:                        </a:t>
            </a:r>
            <a:r>
              <a:rPr lang="en-US" dirty="0" smtClean="0">
                <a:solidFill>
                  <a:schemeClr val="tx1"/>
                </a:solidFill>
                <a:effectLst>
                  <a:outerShdw blurRad="38100" dist="38100" dir="2700000" algn="tl">
                    <a:srgbClr val="000000">
                      <a:alpha val="43137"/>
                    </a:srgbClr>
                  </a:outerShdw>
                </a:effectLst>
                <a:latin typeface="Corbel" pitchFamily="34" charset="0"/>
              </a:rPr>
              <a:t>CASES</a:t>
            </a:r>
            <a:endParaRPr lang="en-US" sz="4000" dirty="0" smtClean="0">
              <a:solidFill>
                <a:schemeClr val="tx1"/>
              </a:solidFill>
              <a:effectLst>
                <a:outerShdw blurRad="38100" dist="38100" dir="2700000" algn="tl">
                  <a:srgbClr val="000000">
                    <a:alpha val="43137"/>
                  </a:srgbClr>
                </a:outerShdw>
              </a:effectLst>
              <a:latin typeface="Corbel" pitchFamily="34" charset="0"/>
            </a:endParaRPr>
          </a:p>
        </p:txBody>
      </p:sp>
      <p:sp>
        <p:nvSpPr>
          <p:cNvPr id="31746" name="Rectangle 3"/>
          <p:cNvSpPr>
            <a:spLocks noGrp="1" noChangeArrowheads="1"/>
          </p:cNvSpPr>
          <p:nvPr>
            <p:ph idx="1"/>
          </p:nvPr>
        </p:nvSpPr>
        <p:spPr>
          <a:xfrm>
            <a:off x="620712" y="1189037"/>
            <a:ext cx="9144000" cy="5257800"/>
          </a:xfrm>
        </p:spPr>
        <p:txBody>
          <a:bodyPr lIns="100794" tIns="50397" rIns="100794" bIns="50397"/>
          <a:lstStyle/>
          <a:p>
            <a:r>
              <a:rPr lang="en-US" sz="2400" b="1" dirty="0" smtClean="0">
                <a:solidFill>
                  <a:srgbClr val="FF9900"/>
                </a:solidFill>
                <a:effectLst>
                  <a:outerShdw blurRad="38100" dist="38100" dir="2700000" algn="tl">
                    <a:srgbClr val="000000">
                      <a:alpha val="43137"/>
                    </a:srgbClr>
                  </a:outerShdw>
                </a:effectLst>
                <a:latin typeface="Corbel" pitchFamily="34" charset="0"/>
                <a:sym typeface="Wingdings" pitchFamily="2" charset="2"/>
              </a:rPr>
              <a:t>(1)   [11/5/2011] Crash PLC QUI P4 (</a:t>
            </a:r>
            <a:r>
              <a:rPr lang="en-US" sz="2000" b="1" dirty="0" smtClean="0">
                <a:solidFill>
                  <a:srgbClr val="FF9900"/>
                </a:solidFill>
                <a:latin typeface="Corbel" pitchFamily="34" charset="0"/>
                <a:sym typeface="Wingdings" pitchFamily="2" charset="2"/>
              </a:rPr>
              <a:t>Occurred during the Last Tech. Stop</a:t>
            </a:r>
            <a:r>
              <a:rPr lang="en-US" sz="2400" b="1" dirty="0" smtClean="0">
                <a:solidFill>
                  <a:srgbClr val="FF9900"/>
                </a:solidFill>
                <a:effectLst>
                  <a:outerShdw blurRad="38100" dist="38100" dir="2700000" algn="tl">
                    <a:srgbClr val="000000">
                      <a:alpha val="43137"/>
                    </a:srgbClr>
                  </a:outerShdw>
                </a:effectLst>
                <a:latin typeface="Corbel" pitchFamily="34" charset="0"/>
                <a:sym typeface="Wingdings" pitchFamily="2" charset="2"/>
              </a:rPr>
              <a:t>)</a:t>
            </a:r>
            <a:endParaRPr lang="en-US" sz="2400" dirty="0" smtClean="0">
              <a:solidFill>
                <a:srgbClr val="FF9900"/>
              </a:solidFill>
              <a:latin typeface="Corbel" pitchFamily="34" charset="0"/>
              <a:sym typeface="Wingdings" pitchFamily="2" charset="2"/>
            </a:endParaRPr>
          </a:p>
          <a:p>
            <a:pPr lvl="1">
              <a:buFont typeface="Arial" pitchFamily="34" charset="0"/>
              <a:buChar char="•"/>
            </a:pPr>
            <a:r>
              <a:rPr lang="en-US" sz="1800" dirty="0" smtClean="0">
                <a:latin typeface="Corbel" pitchFamily="34" charset="0"/>
                <a:sym typeface="Wingdings" pitchFamily="2" charset="2"/>
              </a:rPr>
              <a:t>Known problem using UNITY in the terminal server: Two developers worked concurrently with the development tool.</a:t>
            </a:r>
          </a:p>
          <a:p>
            <a:pPr marL="457200" indent="-457200"/>
            <a:r>
              <a:rPr lang="en-US" sz="2400" b="1" dirty="0" smtClean="0">
                <a:solidFill>
                  <a:srgbClr val="FF0000"/>
                </a:solidFill>
                <a:effectLst>
                  <a:outerShdw blurRad="38100" dist="38100" dir="2700000" algn="tl">
                    <a:srgbClr val="000000">
                      <a:alpha val="43137"/>
                    </a:srgbClr>
                  </a:outerShdw>
                </a:effectLst>
                <a:latin typeface="Corbel" pitchFamily="34" charset="0"/>
                <a:sym typeface="Wingdings" pitchFamily="2" charset="2"/>
              </a:rPr>
              <a:t>(2)   [13/5/2011] Crash QSCB P8</a:t>
            </a:r>
            <a:endParaRPr lang="en-US" sz="2400" b="1" dirty="0" smtClean="0">
              <a:solidFill>
                <a:schemeClr val="accent2">
                  <a:lumMod val="75000"/>
                </a:schemeClr>
              </a:solidFill>
              <a:effectLst>
                <a:outerShdw blurRad="38100" dist="38100" dir="2700000" algn="tl">
                  <a:srgbClr val="000000">
                    <a:alpha val="43137"/>
                  </a:srgbClr>
                </a:outerShdw>
              </a:effectLst>
              <a:latin typeface="Corbel" pitchFamily="34" charset="0"/>
              <a:sym typeface="Wingdings" pitchFamily="2" charset="2"/>
            </a:endParaRPr>
          </a:p>
          <a:p>
            <a:pPr marL="857250" lvl="1" indent="-457200">
              <a:buFont typeface="Arial" pitchFamily="34" charset="0"/>
              <a:buChar char="•"/>
            </a:pPr>
            <a:r>
              <a:rPr lang="en-US" sz="1800" dirty="0" smtClean="0">
                <a:latin typeface="Corbel" pitchFamily="34" charset="0"/>
                <a:sym typeface="Wingdings" pitchFamily="2" charset="2"/>
              </a:rPr>
              <a:t>PLC was just rebooted and </a:t>
            </a:r>
            <a:r>
              <a:rPr lang="en-US" sz="1800" u="sng" dirty="0" smtClean="0">
                <a:latin typeface="Corbel" pitchFamily="34" charset="0"/>
                <a:sym typeface="Wingdings" pitchFamily="2" charset="2"/>
              </a:rPr>
              <a:t>no replaced</a:t>
            </a:r>
            <a:r>
              <a:rPr lang="en-US" sz="1800" dirty="0" smtClean="0">
                <a:latin typeface="Corbel" pitchFamily="34" charset="0"/>
                <a:sym typeface="Wingdings" pitchFamily="2" charset="2"/>
              </a:rPr>
              <a:t>. (Agreed with the </a:t>
            </a:r>
            <a:r>
              <a:rPr lang="en-US" sz="1800" dirty="0" err="1" smtClean="0">
                <a:latin typeface="Corbel" pitchFamily="34" charset="0"/>
                <a:sym typeface="Wingdings" pitchFamily="2" charset="2"/>
              </a:rPr>
              <a:t>cryo</a:t>
            </a:r>
            <a:r>
              <a:rPr lang="en-US" sz="1800" dirty="0" smtClean="0">
                <a:latin typeface="Corbel" pitchFamily="34" charset="0"/>
                <a:sym typeface="Wingdings" pitchFamily="2" charset="2"/>
              </a:rPr>
              <a:t> operation)</a:t>
            </a:r>
          </a:p>
          <a:p>
            <a:pPr marL="857250" lvl="1" indent="-457200">
              <a:buFont typeface="Arial" pitchFamily="34" charset="0"/>
              <a:buChar char="•"/>
            </a:pPr>
            <a:r>
              <a:rPr lang="en-US" sz="1800" i="1" dirty="0" smtClean="0">
                <a:latin typeface="Corbel" pitchFamily="34" charset="0"/>
                <a:sym typeface="Wingdings" pitchFamily="2" charset="2"/>
              </a:rPr>
              <a:t>Dump</a:t>
            </a:r>
            <a:r>
              <a:rPr lang="en-US" sz="1800" dirty="0" smtClean="0">
                <a:latin typeface="Corbel" pitchFamily="34" charset="0"/>
                <a:sym typeface="Wingdings" pitchFamily="2" charset="2"/>
              </a:rPr>
              <a:t> sent to Schneider. After their analysis it seems that an electronic component called </a:t>
            </a:r>
            <a:r>
              <a:rPr lang="en-US" sz="1800" b="1" i="1" dirty="0" smtClean="0">
                <a:latin typeface="Corbel" pitchFamily="34" charset="0"/>
              </a:rPr>
              <a:t>RAM Tag </a:t>
            </a:r>
            <a:r>
              <a:rPr lang="en-US" sz="1800" dirty="0" smtClean="0">
                <a:latin typeface="Corbel" pitchFamily="34" charset="0"/>
              </a:rPr>
              <a:t>provoked a bad usage of the Cache memory which got corrupted</a:t>
            </a:r>
            <a:r>
              <a:rPr lang="en-US" sz="1800" dirty="0" smtClean="0">
                <a:latin typeface="Corbel" pitchFamily="34" charset="0"/>
                <a:sym typeface="Wingdings" pitchFamily="2" charset="2"/>
              </a:rPr>
              <a:t>.</a:t>
            </a:r>
          </a:p>
          <a:p>
            <a:r>
              <a:rPr lang="en-US" sz="2400" b="1" dirty="0" smtClean="0">
                <a:solidFill>
                  <a:srgbClr val="0070C0"/>
                </a:solidFill>
                <a:effectLst>
                  <a:outerShdw blurRad="38100" dist="38100" dir="2700000" algn="tl">
                    <a:srgbClr val="000000">
                      <a:alpha val="43137"/>
                    </a:srgbClr>
                  </a:outerShdw>
                </a:effectLst>
                <a:latin typeface="Corbel" pitchFamily="34" charset="0"/>
                <a:sym typeface="Wingdings" pitchFamily="2" charset="2"/>
              </a:rPr>
              <a:t>(3)   [25/5/2011] Crash QURCB P8 (US85)</a:t>
            </a:r>
            <a:endParaRPr lang="en-US" sz="2400" dirty="0" smtClean="0">
              <a:latin typeface="Corbel" pitchFamily="34" charset="0"/>
              <a:sym typeface="Wingdings" pitchFamily="2" charset="2"/>
            </a:endParaRPr>
          </a:p>
          <a:p>
            <a:pPr lvl="1">
              <a:buFont typeface="Arial" pitchFamily="34" charset="0"/>
              <a:buChar char="•"/>
            </a:pPr>
            <a:r>
              <a:rPr lang="en-US" sz="1800" dirty="0" smtClean="0">
                <a:latin typeface="Corbel" pitchFamily="34" charset="0"/>
                <a:sym typeface="Wingdings" pitchFamily="2" charset="2"/>
              </a:rPr>
              <a:t>Possible</a:t>
            </a:r>
            <a:r>
              <a:rPr lang="en-US" sz="1800" b="1" dirty="0" smtClean="0">
                <a:latin typeface="Corbel" pitchFamily="34" charset="0"/>
                <a:sym typeface="Wingdings" pitchFamily="2" charset="2"/>
              </a:rPr>
              <a:t> SEU already </a:t>
            </a:r>
            <a:r>
              <a:rPr lang="en-US" sz="1800" dirty="0" smtClean="0">
                <a:latin typeface="Corbel" pitchFamily="34" charset="0"/>
                <a:sym typeface="Wingdings" pitchFamily="2" charset="2"/>
              </a:rPr>
              <a:t>under study! (happened before: [</a:t>
            </a:r>
            <a:r>
              <a:rPr lang="en-US" sz="1800" b="1" dirty="0" smtClean="0">
                <a:solidFill>
                  <a:srgbClr val="0070C0"/>
                </a:solidFill>
                <a:effectLst>
                  <a:outerShdw blurRad="38100" dist="38100" dir="2700000" algn="tl">
                    <a:srgbClr val="000000">
                      <a:alpha val="43137"/>
                    </a:srgbClr>
                  </a:outerShdw>
                </a:effectLst>
                <a:latin typeface="Corbel" pitchFamily="34" charset="0"/>
                <a:sym typeface="Wingdings" pitchFamily="2" charset="2"/>
              </a:rPr>
              <a:t>19/04/2011]</a:t>
            </a:r>
            <a:r>
              <a:rPr lang="en-US" sz="1800" dirty="0" smtClean="0">
                <a:latin typeface="Corbel" pitchFamily="34" charset="0"/>
                <a:sym typeface="Wingdings" pitchFamily="2" charset="2"/>
              </a:rPr>
              <a:t>)</a:t>
            </a:r>
          </a:p>
          <a:p>
            <a:pPr lvl="1">
              <a:buFont typeface="Arial" pitchFamily="34" charset="0"/>
              <a:buChar char="•"/>
            </a:pPr>
            <a:r>
              <a:rPr lang="en-US" sz="1800" dirty="0" smtClean="0">
                <a:latin typeface="Corbel" pitchFamily="34" charset="0"/>
                <a:sym typeface="Wingdings" pitchFamily="2" charset="2"/>
              </a:rPr>
              <a:t>PLC replaced again. Dump in Schneider hands to perform the analysis.</a:t>
            </a:r>
          </a:p>
          <a:p>
            <a:r>
              <a:rPr lang="en-US" sz="2400" b="1" dirty="0" smtClean="0">
                <a:solidFill>
                  <a:srgbClr val="FF0000"/>
                </a:solidFill>
                <a:effectLst>
                  <a:outerShdw blurRad="38100" dist="38100" dir="2700000" algn="tl">
                    <a:srgbClr val="000000">
                      <a:alpha val="43137"/>
                    </a:srgbClr>
                  </a:outerShdw>
                </a:effectLst>
                <a:latin typeface="Corbel" pitchFamily="34" charset="0"/>
                <a:sym typeface="Wingdings" pitchFamily="2" charset="2"/>
              </a:rPr>
              <a:t>(4)   [25/5/2011] Crash QSCB P8</a:t>
            </a:r>
            <a:endParaRPr lang="en-US" sz="2400" dirty="0" smtClean="0">
              <a:latin typeface="Corbel" pitchFamily="34" charset="0"/>
              <a:sym typeface="Wingdings" pitchFamily="2" charset="2"/>
            </a:endParaRPr>
          </a:p>
          <a:p>
            <a:pPr lvl="1">
              <a:buFont typeface="Arial" pitchFamily="34" charset="0"/>
              <a:buChar char="•"/>
            </a:pPr>
            <a:r>
              <a:rPr lang="en-US" sz="1800" dirty="0" smtClean="0">
                <a:latin typeface="Corbel" pitchFamily="34" charset="0"/>
                <a:sym typeface="Wingdings" pitchFamily="2" charset="2"/>
              </a:rPr>
              <a:t>PLC replaced and dump sent to Schneider</a:t>
            </a:r>
          </a:p>
          <a:p>
            <a:pPr lvl="1">
              <a:buFont typeface="Arial" pitchFamily="34" charset="0"/>
              <a:buChar char="•"/>
            </a:pPr>
            <a:r>
              <a:rPr lang="en-US" sz="1800" dirty="0" smtClean="0">
                <a:latin typeface="Corbel" pitchFamily="34" charset="0"/>
                <a:sym typeface="Wingdings" pitchFamily="2" charset="2"/>
              </a:rPr>
              <a:t>Confirmation of the previous mentioned problem with the component  </a:t>
            </a:r>
            <a:r>
              <a:rPr lang="en-US" sz="1600" b="1" i="1" dirty="0" smtClean="0">
                <a:latin typeface="Corbel" pitchFamily="34" charset="0"/>
              </a:rPr>
              <a:t>RAM Tag </a:t>
            </a:r>
            <a:r>
              <a:rPr lang="en-US" sz="1200" dirty="0" smtClean="0">
                <a:latin typeface="Corbel" pitchFamily="34" charset="0"/>
                <a:sym typeface="Wingdings" pitchFamily="2" charset="2"/>
              </a:rPr>
              <a:t/>
            </a:r>
            <a:br>
              <a:rPr lang="en-US" sz="1200" dirty="0" smtClean="0">
                <a:latin typeface="Corbel" pitchFamily="34" charset="0"/>
                <a:sym typeface="Wingdings" pitchFamily="2" charset="2"/>
              </a:rPr>
            </a:br>
            <a:r>
              <a:rPr lang="en-US" sz="1200" dirty="0" smtClean="0">
                <a:latin typeface="Corbel" pitchFamily="34" charset="0"/>
                <a:sym typeface="Wingdings" pitchFamily="2" charset="2"/>
              </a:rPr>
              <a:t>   </a:t>
            </a:r>
            <a:endParaRPr lang="en-US" sz="1200" b="1" dirty="0" smtClean="0">
              <a:solidFill>
                <a:schemeClr val="accent2">
                  <a:lumMod val="75000"/>
                </a:schemeClr>
              </a:solidFill>
              <a:effectLst>
                <a:outerShdw blurRad="38100" dist="38100" dir="2700000" algn="tl">
                  <a:srgbClr val="000000">
                    <a:alpha val="43137"/>
                  </a:srgbClr>
                </a:outerShdw>
              </a:effectLst>
              <a:latin typeface="Corbel" pitchFamily="34" charset="0"/>
              <a:sym typeface="Wingdings"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par>
                                <p:cTn id="13" presetID="9"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dissolv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2000"/>
                                        <p:tgtEl>
                                          <p:spTgt spid="5"/>
                                        </p:tgtEl>
                                      </p:cBhvr>
                                    </p:animEffect>
                                    <p:set>
                                      <p:cBhvr>
                                        <p:cTn id="20" dur="1" fill="hold">
                                          <p:stCondLst>
                                            <p:cond delay="1999"/>
                                          </p:stCondLst>
                                        </p:cTn>
                                        <p:tgtEl>
                                          <p:spTgt spid="5"/>
                                        </p:tgtEl>
                                        <p:attrNameLst>
                                          <p:attrName>style.visibility</p:attrName>
                                        </p:attrNameLst>
                                      </p:cBhvr>
                                      <p:to>
                                        <p:strVal val="hidden"/>
                                      </p:to>
                                    </p:set>
                                  </p:childTnLst>
                                </p:cTn>
                              </p:par>
                              <p:par>
                                <p:cTn id="21" presetID="9"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dissolve">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1" nodeType="clickEffect">
                                  <p:stCondLst>
                                    <p:cond delay="0"/>
                                  </p:stCondLst>
                                  <p:childTnLst>
                                    <p:animEffect transition="out" filter="fade">
                                      <p:cBhvr>
                                        <p:cTn id="27" dur="2000"/>
                                        <p:tgtEl>
                                          <p:spTgt spid="7"/>
                                        </p:tgtEl>
                                      </p:cBhvr>
                                    </p:animEffect>
                                    <p:set>
                                      <p:cBhvr>
                                        <p:cTn id="28" dur="1" fill="hold">
                                          <p:stCondLst>
                                            <p:cond delay="1999"/>
                                          </p:stCondLst>
                                        </p:cTn>
                                        <p:tgtEl>
                                          <p:spTgt spid="7"/>
                                        </p:tgtEl>
                                        <p:attrNameLst>
                                          <p:attrName>style.visibility</p:attrName>
                                        </p:attrNameLst>
                                      </p:cBhvr>
                                      <p:to>
                                        <p:strVal val="hidden"/>
                                      </p:to>
                                    </p:set>
                                  </p:childTnLst>
                                </p:cTn>
                              </p:par>
                              <p:par>
                                <p:cTn id="29" presetID="9" presetClass="entr" presetSubtype="0"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dissolve">
                                      <p:cBhvr>
                                        <p:cTn id="3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6" grpId="0" animBg="1"/>
      <p:bldP spid="7" grpId="0" animBg="1"/>
      <p:bldP spid="7"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lIns="100794" tIns="50397" rIns="100794" bIns="50397"/>
          <a:lstStyle/>
          <a:p>
            <a:pPr eaLnBrk="1" hangingPunct="1"/>
            <a:r>
              <a:rPr lang="en-US" sz="3200" dirty="0" err="1" smtClean="0">
                <a:latin typeface="Corbel" pitchFamily="34" charset="0"/>
              </a:rPr>
              <a:t>Cryo</a:t>
            </a:r>
            <a:r>
              <a:rPr lang="en-US" sz="3200" dirty="0" smtClean="0">
                <a:latin typeface="Corbel" pitchFamily="34" charset="0"/>
              </a:rPr>
              <a:t> PLC issues [May 2011]:                </a:t>
            </a:r>
            <a:r>
              <a:rPr lang="en-US" dirty="0" smtClean="0">
                <a:solidFill>
                  <a:schemeClr val="tx1"/>
                </a:solidFill>
                <a:effectLst>
                  <a:outerShdw blurRad="38100" dist="38100" dir="2700000" algn="tl">
                    <a:srgbClr val="000000">
                      <a:alpha val="43137"/>
                    </a:srgbClr>
                  </a:outerShdw>
                </a:effectLst>
                <a:latin typeface="Corbel" pitchFamily="34" charset="0"/>
              </a:rPr>
              <a:t>SUMMARY</a:t>
            </a:r>
            <a:endParaRPr lang="en-US" sz="4000" dirty="0" smtClean="0">
              <a:solidFill>
                <a:schemeClr val="tx1"/>
              </a:solidFill>
              <a:effectLst>
                <a:outerShdw blurRad="38100" dist="38100" dir="2700000" algn="tl">
                  <a:srgbClr val="000000">
                    <a:alpha val="43137"/>
                  </a:srgbClr>
                </a:outerShdw>
              </a:effectLst>
              <a:latin typeface="Corbel" pitchFamily="34" charset="0"/>
            </a:endParaRPr>
          </a:p>
        </p:txBody>
      </p:sp>
      <p:sp>
        <p:nvSpPr>
          <p:cNvPr id="31746" name="Rectangle 3"/>
          <p:cNvSpPr>
            <a:spLocks noGrp="1" noChangeArrowheads="1"/>
          </p:cNvSpPr>
          <p:nvPr>
            <p:ph idx="1"/>
          </p:nvPr>
        </p:nvSpPr>
        <p:spPr>
          <a:xfrm>
            <a:off x="620712" y="1189037"/>
            <a:ext cx="9144000" cy="5257800"/>
          </a:xfrm>
        </p:spPr>
        <p:txBody>
          <a:bodyPr lIns="100794" tIns="50397" rIns="100794" bIns="50397"/>
          <a:lstStyle/>
          <a:p>
            <a:pPr>
              <a:buFont typeface="Arial" pitchFamily="34" charset="0"/>
              <a:buChar char="•"/>
            </a:pPr>
            <a:r>
              <a:rPr lang="en-US" sz="2400" b="1" dirty="0" smtClean="0">
                <a:solidFill>
                  <a:srgbClr val="FF9900"/>
                </a:solidFill>
                <a:effectLst>
                  <a:outerShdw blurRad="38100" dist="38100" dir="2700000" algn="tl">
                    <a:srgbClr val="000000">
                      <a:alpha val="43137"/>
                    </a:srgbClr>
                  </a:outerShdw>
                </a:effectLst>
                <a:latin typeface="Corbel" pitchFamily="34" charset="0"/>
                <a:sym typeface="Wingdings" pitchFamily="2" charset="2"/>
              </a:rPr>
              <a:t>Human mistake</a:t>
            </a:r>
            <a:endParaRPr lang="en-US" sz="2400" dirty="0" smtClean="0">
              <a:solidFill>
                <a:srgbClr val="FF9900"/>
              </a:solidFill>
              <a:latin typeface="Corbel" pitchFamily="34" charset="0"/>
              <a:sym typeface="Wingdings" pitchFamily="2" charset="2"/>
            </a:endParaRPr>
          </a:p>
          <a:p>
            <a:pPr lvl="1">
              <a:buFont typeface="Arial" pitchFamily="34" charset="0"/>
              <a:buChar char="•"/>
            </a:pPr>
            <a:r>
              <a:rPr lang="en-US" sz="1800" dirty="0" smtClean="0">
                <a:latin typeface="Corbel" pitchFamily="34" charset="0"/>
                <a:sym typeface="Wingdings" pitchFamily="2" charset="2"/>
              </a:rPr>
              <a:t>Bad procedure applied during a TS (short time and many actions)</a:t>
            </a:r>
          </a:p>
          <a:p>
            <a:pPr lvl="2">
              <a:buFont typeface="Arial" pitchFamily="34" charset="0"/>
              <a:buChar char="•"/>
            </a:pPr>
            <a:r>
              <a:rPr lang="en-US" sz="1600" dirty="0" smtClean="0">
                <a:latin typeface="Corbel" pitchFamily="34" charset="0"/>
                <a:sym typeface="Wingdings" pitchFamily="2" charset="2"/>
              </a:rPr>
              <a:t>Reinforced procedural mechanisms</a:t>
            </a:r>
          </a:p>
          <a:p>
            <a:pPr lvl="2">
              <a:buFont typeface="Arial" pitchFamily="34" charset="0"/>
              <a:buChar char="•"/>
            </a:pPr>
            <a:r>
              <a:rPr lang="en-US" sz="1600" dirty="0" smtClean="0">
                <a:latin typeface="Corbel" pitchFamily="34" charset="0"/>
                <a:sym typeface="Wingdings" pitchFamily="2" charset="2"/>
              </a:rPr>
              <a:t>Abandon of the Windows Terminal Servers solution</a:t>
            </a:r>
          </a:p>
          <a:p>
            <a:pPr lvl="5">
              <a:buFont typeface="Arial" pitchFamily="34" charset="0"/>
              <a:buChar char="•"/>
            </a:pPr>
            <a:endParaRPr lang="en-US" sz="800" b="1" dirty="0" smtClean="0">
              <a:solidFill>
                <a:srgbClr val="0070C0"/>
              </a:solidFill>
              <a:effectLst>
                <a:outerShdw blurRad="38100" dist="38100" dir="2700000" algn="tl">
                  <a:srgbClr val="000000">
                    <a:alpha val="43137"/>
                  </a:srgbClr>
                </a:outerShdw>
              </a:effectLst>
              <a:latin typeface="Corbel" pitchFamily="34" charset="0"/>
              <a:sym typeface="Wingdings" pitchFamily="2" charset="2"/>
            </a:endParaRPr>
          </a:p>
          <a:p>
            <a:pPr marL="457200" indent="-457200">
              <a:buFont typeface="Arial" pitchFamily="34" charset="0"/>
              <a:buChar char="•"/>
            </a:pPr>
            <a:r>
              <a:rPr lang="en-US" sz="2400" b="1" dirty="0" smtClean="0">
                <a:solidFill>
                  <a:srgbClr val="0070C0"/>
                </a:solidFill>
                <a:effectLst>
                  <a:outerShdw blurRad="38100" dist="38100" dir="2700000" algn="tl">
                    <a:srgbClr val="000000">
                      <a:alpha val="43137"/>
                    </a:srgbClr>
                  </a:outerShdw>
                </a:effectLst>
                <a:latin typeface="Corbel" pitchFamily="34" charset="0"/>
                <a:sym typeface="Wingdings" pitchFamily="2" charset="2"/>
              </a:rPr>
              <a:t>SEU</a:t>
            </a:r>
            <a:endParaRPr lang="en-US" sz="2400" dirty="0" smtClean="0">
              <a:latin typeface="Corbel" pitchFamily="34" charset="0"/>
              <a:sym typeface="Wingdings" pitchFamily="2" charset="2"/>
            </a:endParaRPr>
          </a:p>
          <a:p>
            <a:pPr lvl="1">
              <a:buFont typeface="Arial" pitchFamily="34" charset="0"/>
              <a:buChar char="•"/>
            </a:pPr>
            <a:r>
              <a:rPr lang="en-US" sz="1800" dirty="0" smtClean="0">
                <a:latin typeface="Corbel" pitchFamily="34" charset="0"/>
                <a:sym typeface="Wingdings" pitchFamily="2" charset="2"/>
              </a:rPr>
              <a:t>Already two occurrences for the same location but different </a:t>
            </a:r>
            <a:r>
              <a:rPr lang="en-US" sz="1800" dirty="0" err="1" smtClean="0">
                <a:latin typeface="Corbel" pitchFamily="34" charset="0"/>
                <a:sym typeface="Wingdings" pitchFamily="2" charset="2"/>
              </a:rPr>
              <a:t>PLCs</a:t>
            </a:r>
            <a:r>
              <a:rPr lang="en-US" sz="1800" dirty="0" smtClean="0">
                <a:latin typeface="Corbel" pitchFamily="34" charset="0"/>
                <a:sym typeface="Wingdings" pitchFamily="2" charset="2"/>
              </a:rPr>
              <a:t> (within one month)</a:t>
            </a:r>
          </a:p>
          <a:p>
            <a:pPr lvl="1">
              <a:buFont typeface="Arial" pitchFamily="34" charset="0"/>
              <a:buChar char="•"/>
            </a:pPr>
            <a:r>
              <a:rPr lang="en-US" sz="1800" dirty="0" smtClean="0">
                <a:latin typeface="Corbel" pitchFamily="34" charset="0"/>
                <a:sym typeface="Wingdings" pitchFamily="2" charset="2"/>
              </a:rPr>
              <a:t>A possible third case in 10/2010: QURA located also in the US85.</a:t>
            </a:r>
          </a:p>
          <a:p>
            <a:pPr lvl="2">
              <a:buFont typeface="Arial" pitchFamily="34" charset="0"/>
              <a:buChar char="•"/>
            </a:pPr>
            <a:r>
              <a:rPr lang="en-US" sz="1600" dirty="0" smtClean="0">
                <a:latin typeface="Corbel" pitchFamily="34" charset="0"/>
                <a:sym typeface="Wingdings" pitchFamily="2" charset="2"/>
              </a:rPr>
              <a:t>Mitigation plan needed!</a:t>
            </a:r>
          </a:p>
          <a:p>
            <a:pPr lvl="5">
              <a:buFont typeface="Arial" pitchFamily="34" charset="0"/>
              <a:buChar char="•"/>
            </a:pPr>
            <a:endParaRPr lang="en-US" sz="800" b="1" dirty="0" smtClean="0">
              <a:solidFill>
                <a:srgbClr val="FF0000"/>
              </a:solidFill>
              <a:effectLst>
                <a:outerShdw blurRad="38100" dist="38100" dir="2700000" algn="tl">
                  <a:srgbClr val="000000">
                    <a:alpha val="43137"/>
                  </a:srgbClr>
                </a:outerShdw>
              </a:effectLst>
              <a:latin typeface="Corbel" pitchFamily="34" charset="0"/>
              <a:sym typeface="Wingdings" pitchFamily="2" charset="2"/>
            </a:endParaRPr>
          </a:p>
          <a:p>
            <a:pPr>
              <a:buFont typeface="Arial" pitchFamily="34" charset="0"/>
              <a:buChar char="•"/>
            </a:pPr>
            <a:r>
              <a:rPr lang="en-US" sz="2400" b="1" dirty="0" smtClean="0">
                <a:solidFill>
                  <a:srgbClr val="FF0000"/>
                </a:solidFill>
                <a:effectLst>
                  <a:outerShdw blurRad="38100" dist="38100" dir="2700000" algn="tl">
                    <a:srgbClr val="000000">
                      <a:alpha val="43137"/>
                    </a:srgbClr>
                  </a:outerShdw>
                </a:effectLst>
                <a:latin typeface="Corbel" pitchFamily="34" charset="0"/>
                <a:sym typeface="Wingdings" pitchFamily="2" charset="2"/>
              </a:rPr>
              <a:t>Schneider PLC Crash</a:t>
            </a:r>
            <a:endParaRPr lang="en-US" sz="2400" dirty="0" smtClean="0">
              <a:latin typeface="Corbel" pitchFamily="34" charset="0"/>
              <a:sym typeface="Wingdings" pitchFamily="2" charset="2"/>
            </a:endParaRPr>
          </a:p>
          <a:p>
            <a:pPr lvl="1">
              <a:buFont typeface="Arial" pitchFamily="34" charset="0"/>
              <a:buChar char="•"/>
            </a:pPr>
            <a:r>
              <a:rPr lang="en-US" sz="1800" dirty="0" smtClean="0">
                <a:latin typeface="Corbel" pitchFamily="34" charset="0"/>
                <a:sym typeface="Wingdings" pitchFamily="2" charset="2"/>
              </a:rPr>
              <a:t>Confirmation of a bad component (same PLC: occurred twice)</a:t>
            </a:r>
          </a:p>
          <a:p>
            <a:pPr lvl="2">
              <a:buFont typeface="Arial" pitchFamily="34" charset="0"/>
              <a:buChar char="•"/>
            </a:pPr>
            <a:r>
              <a:rPr lang="en-US" sz="1600" b="1" dirty="0" smtClean="0">
                <a:latin typeface="Corbel" pitchFamily="34" charset="0"/>
                <a:sym typeface="Wingdings" pitchFamily="2" charset="2"/>
              </a:rPr>
              <a:t>Within MTBF </a:t>
            </a:r>
            <a:r>
              <a:rPr lang="en-US" sz="1600" dirty="0" smtClean="0">
                <a:latin typeface="Corbel" pitchFamily="34" charset="0"/>
                <a:sym typeface="Wingdings" pitchFamily="2" charset="2"/>
              </a:rPr>
              <a:t>of the </a:t>
            </a:r>
            <a:r>
              <a:rPr lang="en-US" sz="1600" dirty="0" err="1" smtClean="0">
                <a:latin typeface="Corbel" pitchFamily="34" charset="0"/>
                <a:sym typeface="Wingdings" pitchFamily="2" charset="2"/>
              </a:rPr>
              <a:t>Cryo</a:t>
            </a:r>
            <a:r>
              <a:rPr lang="en-US" sz="1600" dirty="0" smtClean="0">
                <a:latin typeface="Corbel" pitchFamily="34" charset="0"/>
                <a:sym typeface="Wingdings" pitchFamily="2" charset="2"/>
              </a:rPr>
              <a:t> control system (~ 1 failure per year for 65 PLCs)</a:t>
            </a:r>
          </a:p>
          <a:p>
            <a:pPr lvl="2">
              <a:buFont typeface="Arial" pitchFamily="34" charset="0"/>
              <a:buChar char="•"/>
            </a:pPr>
            <a:r>
              <a:rPr lang="en-US" sz="1600" dirty="0" smtClean="0">
                <a:latin typeface="Corbel" pitchFamily="34" charset="0"/>
                <a:sym typeface="Wingdings" pitchFamily="2" charset="2"/>
              </a:rPr>
              <a:t>Waiting Schneider full analysis for a adequate action(e.g.: bad series or just </a:t>
            </a:r>
            <a:r>
              <a:rPr lang="en-US" sz="1600" i="1" dirty="0" smtClean="0">
                <a:latin typeface="Corbel" pitchFamily="34" charset="0"/>
                <a:sym typeface="Wingdings" pitchFamily="2" charset="2"/>
              </a:rPr>
              <a:t>one-time event</a:t>
            </a:r>
            <a:r>
              <a:rPr lang="en-US" sz="1600" dirty="0" smtClean="0">
                <a:latin typeface="Corbel" pitchFamily="34" charset="0"/>
                <a:sym typeface="Wingdings" pitchFamily="2" charset="2"/>
              </a:rPr>
              <a:t>)</a:t>
            </a:r>
            <a:r>
              <a:rPr lang="en-US" sz="900" dirty="0" smtClean="0">
                <a:latin typeface="Corbel" pitchFamily="34" charset="0"/>
                <a:sym typeface="Wingdings" pitchFamily="2" charset="2"/>
              </a:rPr>
              <a:t/>
            </a:r>
            <a:br>
              <a:rPr lang="en-US" sz="900" dirty="0" smtClean="0">
                <a:latin typeface="Corbel" pitchFamily="34" charset="0"/>
                <a:sym typeface="Wingdings" pitchFamily="2" charset="2"/>
              </a:rPr>
            </a:br>
            <a:r>
              <a:rPr lang="en-US" sz="900" dirty="0" smtClean="0">
                <a:latin typeface="Corbel" pitchFamily="34" charset="0"/>
                <a:sym typeface="Wingdings" pitchFamily="2" charset="2"/>
              </a:rPr>
              <a:t>   </a:t>
            </a:r>
            <a:endParaRPr lang="en-US" sz="900" b="1" dirty="0" smtClean="0">
              <a:solidFill>
                <a:schemeClr val="accent2">
                  <a:lumMod val="75000"/>
                </a:schemeClr>
              </a:solidFill>
              <a:effectLst>
                <a:outerShdw blurRad="38100" dist="38100" dir="2700000" algn="tl">
                  <a:srgbClr val="000000">
                    <a:alpha val="43137"/>
                  </a:srgbClr>
                </a:outerShdw>
              </a:effectLst>
              <a:latin typeface="Corbel" pitchFamily="34" charset="0"/>
              <a:sym typeface="Wingdings" pitchFamily="2" charset="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lIns="100794" tIns="50397" rIns="100794" bIns="50397"/>
          <a:lstStyle/>
          <a:p>
            <a:pPr eaLnBrk="1" hangingPunct="1"/>
            <a:r>
              <a:rPr lang="en-US" sz="3200" dirty="0" err="1" smtClean="0">
                <a:latin typeface="Corbel" pitchFamily="34" charset="0"/>
              </a:rPr>
              <a:t>Cryo</a:t>
            </a:r>
            <a:r>
              <a:rPr lang="en-US" sz="3200" dirty="0" smtClean="0">
                <a:latin typeface="Corbel" pitchFamily="34" charset="0"/>
              </a:rPr>
              <a:t> PLC issues [May 2011]:                                </a:t>
            </a:r>
            <a:r>
              <a:rPr lang="en-US" dirty="0" smtClean="0">
                <a:solidFill>
                  <a:srgbClr val="0070C0"/>
                </a:solidFill>
                <a:effectLst>
                  <a:outerShdw blurRad="38100" dist="38100" dir="2700000" algn="tl">
                    <a:srgbClr val="000000">
                      <a:alpha val="43137"/>
                    </a:srgbClr>
                  </a:outerShdw>
                </a:effectLst>
                <a:latin typeface="Corbel" pitchFamily="34" charset="0"/>
              </a:rPr>
              <a:t>SEU</a:t>
            </a:r>
            <a:endParaRPr lang="en-US" sz="4000" dirty="0" smtClean="0">
              <a:solidFill>
                <a:srgbClr val="0070C0"/>
              </a:solidFill>
              <a:effectLst>
                <a:outerShdw blurRad="38100" dist="38100" dir="2700000" algn="tl">
                  <a:srgbClr val="000000">
                    <a:alpha val="43137"/>
                  </a:srgbClr>
                </a:outerShdw>
              </a:effectLst>
              <a:latin typeface="Corbel" pitchFamily="34" charset="0"/>
            </a:endParaRPr>
          </a:p>
        </p:txBody>
      </p:sp>
      <p:sp>
        <p:nvSpPr>
          <p:cNvPr id="31746" name="Rectangle 3"/>
          <p:cNvSpPr>
            <a:spLocks noGrp="1" noChangeArrowheads="1"/>
          </p:cNvSpPr>
          <p:nvPr>
            <p:ph idx="1"/>
          </p:nvPr>
        </p:nvSpPr>
        <p:spPr>
          <a:xfrm>
            <a:off x="620712" y="1036637"/>
            <a:ext cx="9144000" cy="5410200"/>
          </a:xfrm>
        </p:spPr>
        <p:txBody>
          <a:bodyPr lIns="100794" tIns="50397" rIns="100794" bIns="50397"/>
          <a:lstStyle/>
          <a:p>
            <a:pPr lvl="4">
              <a:buFont typeface="Arial" pitchFamily="34" charset="0"/>
              <a:buChar char="•"/>
            </a:pPr>
            <a:endParaRPr lang="en-US" sz="1200" dirty="0" smtClean="0">
              <a:latin typeface="Corbel" pitchFamily="34" charset="0"/>
              <a:sym typeface="Wingdings" pitchFamily="2" charset="2"/>
            </a:endParaRPr>
          </a:p>
          <a:p>
            <a:pPr lvl="1">
              <a:buFont typeface="Arial" pitchFamily="34" charset="0"/>
              <a:buChar char="•"/>
            </a:pPr>
            <a:r>
              <a:rPr lang="en-US" sz="2000" dirty="0" smtClean="0">
                <a:latin typeface="Corbel" pitchFamily="34" charset="0"/>
                <a:sym typeface="Wingdings" pitchFamily="2" charset="2"/>
              </a:rPr>
              <a:t>Moving equipments to a </a:t>
            </a:r>
            <a:r>
              <a:rPr lang="en-US" sz="2000" i="1" dirty="0" smtClean="0">
                <a:latin typeface="Corbel" pitchFamily="34" charset="0"/>
                <a:sym typeface="Wingdings" pitchFamily="2" charset="2"/>
              </a:rPr>
              <a:t>safer </a:t>
            </a:r>
            <a:r>
              <a:rPr lang="en-US" sz="2000" dirty="0" smtClean="0">
                <a:latin typeface="Corbel" pitchFamily="34" charset="0"/>
                <a:sym typeface="Wingdings" pitchFamily="2" charset="2"/>
              </a:rPr>
              <a:t>place: UL84  (already foreseen in </a:t>
            </a:r>
            <a:r>
              <a:rPr lang="en-US" sz="2000" i="1" dirty="0" smtClean="0">
                <a:latin typeface="Corbel" pitchFamily="34" charset="0"/>
                <a:sym typeface="Wingdings" pitchFamily="2" charset="2"/>
              </a:rPr>
              <a:t>Ph3 </a:t>
            </a:r>
            <a:r>
              <a:rPr lang="en-US" sz="2000" dirty="0" smtClean="0">
                <a:latin typeface="Corbel" pitchFamily="34" charset="0"/>
                <a:sym typeface="Wingdings" pitchFamily="2" charset="2"/>
              </a:rPr>
              <a:t>works)</a:t>
            </a:r>
          </a:p>
          <a:p>
            <a:pPr lvl="2">
              <a:buFont typeface="Arial" pitchFamily="34" charset="0"/>
              <a:buChar char="•"/>
            </a:pPr>
            <a:r>
              <a:rPr lang="en-US" sz="1800" i="1" dirty="0" smtClean="0">
                <a:latin typeface="Corbel" pitchFamily="34" charset="0"/>
              </a:rPr>
              <a:t>Phase 1,2</a:t>
            </a:r>
            <a:r>
              <a:rPr lang="en-US" sz="1800" dirty="0" smtClean="0">
                <a:latin typeface="Corbel" pitchFamily="34" charset="0"/>
              </a:rPr>
              <a:t>: UX85 to the UL84 (done)</a:t>
            </a:r>
          </a:p>
          <a:p>
            <a:pPr lvl="2">
              <a:buFont typeface="Arial" pitchFamily="34" charset="0"/>
              <a:buChar char="•"/>
            </a:pPr>
            <a:r>
              <a:rPr lang="en-US" sz="1800" i="1" dirty="0" smtClean="0">
                <a:latin typeface="Corbel" pitchFamily="34" charset="0"/>
                <a:sym typeface="Wingdings" pitchFamily="2" charset="2"/>
              </a:rPr>
              <a:t>Phase 3</a:t>
            </a:r>
            <a:r>
              <a:rPr lang="en-US" sz="1800" dirty="0" smtClean="0">
                <a:latin typeface="Corbel" pitchFamily="34" charset="0"/>
                <a:sym typeface="Wingdings" pitchFamily="2" charset="2"/>
              </a:rPr>
              <a:t>: </a:t>
            </a:r>
            <a:r>
              <a:rPr lang="en-US" sz="1800" dirty="0" smtClean="0">
                <a:latin typeface="Corbel" pitchFamily="34" charset="0"/>
              </a:rPr>
              <a:t>US85 to the UL84  </a:t>
            </a:r>
            <a:r>
              <a:rPr lang="en-US" sz="1800" dirty="0" smtClean="0">
                <a:latin typeface="Corbel" pitchFamily="34" charset="0"/>
                <a:sym typeface="Wingdings" pitchFamily="2" charset="2"/>
              </a:rPr>
              <a:t>(2011/2012)</a:t>
            </a:r>
          </a:p>
          <a:p>
            <a:pPr lvl="1">
              <a:buFont typeface="Arial" pitchFamily="34" charset="0"/>
              <a:buChar char="•"/>
            </a:pPr>
            <a:r>
              <a:rPr lang="en-US" sz="2000" dirty="0" smtClean="0">
                <a:latin typeface="Corbel" pitchFamily="34" charset="0"/>
                <a:sym typeface="Wingdings" pitchFamily="2" charset="2"/>
              </a:rPr>
              <a:t>Intermediate solution: moving only the PLC CPU.</a:t>
            </a:r>
          </a:p>
          <a:p>
            <a:pPr lvl="1">
              <a:buFont typeface="Arial" pitchFamily="34" charset="0"/>
              <a:buChar char="•"/>
            </a:pPr>
            <a:r>
              <a:rPr lang="en-US" sz="2000" dirty="0" smtClean="0">
                <a:latin typeface="Corbel" pitchFamily="34" charset="0"/>
                <a:sym typeface="Wingdings" pitchFamily="2" charset="2"/>
              </a:rPr>
              <a:t>Technical feasibility already studied and approved.</a:t>
            </a:r>
          </a:p>
          <a:p>
            <a:pPr lvl="1">
              <a:buFont typeface="Arial" pitchFamily="34" charset="0"/>
              <a:buChar char="•"/>
            </a:pPr>
            <a:r>
              <a:rPr lang="en-US" sz="2000" dirty="0" smtClean="0">
                <a:latin typeface="Corbel" pitchFamily="34" charset="0"/>
                <a:sym typeface="Wingdings" pitchFamily="2" charset="2"/>
              </a:rPr>
              <a:t>Scheduled for the next Technical Stop if the needed equipment reaches CERN on time (already ordered but delivery may take up to 6 weeks)</a:t>
            </a:r>
            <a:endParaRPr lang="en-US" sz="1800" dirty="0" smtClean="0">
              <a:latin typeface="Corbel" pitchFamily="34" charset="0"/>
              <a:sym typeface="Wingdings" pitchFamily="2" charset="2"/>
            </a:endParaRPr>
          </a:p>
          <a:p>
            <a:pPr lvl="3">
              <a:buFont typeface="Arial" pitchFamily="34" charset="0"/>
              <a:buChar char="•"/>
            </a:pPr>
            <a:endParaRPr lang="en-US" sz="900" b="1" dirty="0" smtClean="0">
              <a:solidFill>
                <a:srgbClr val="FF0000"/>
              </a:solidFill>
              <a:effectLst>
                <a:outerShdw blurRad="38100" dist="38100" dir="2700000" algn="tl">
                  <a:srgbClr val="000000">
                    <a:alpha val="43137"/>
                  </a:srgbClr>
                </a:outerShdw>
              </a:effectLst>
              <a:latin typeface="Corbel" pitchFamily="34" charset="0"/>
              <a:sym typeface="Wingdings" pitchFamily="2" charset="2"/>
            </a:endParaRPr>
          </a:p>
        </p:txBody>
      </p:sp>
      <p:grpSp>
        <p:nvGrpSpPr>
          <p:cNvPr id="4" name="Group 3"/>
          <p:cNvGrpSpPr>
            <a:grpSpLocks/>
          </p:cNvGrpSpPr>
          <p:nvPr/>
        </p:nvGrpSpPr>
        <p:grpSpPr bwMode="auto">
          <a:xfrm>
            <a:off x="5497512" y="4084637"/>
            <a:ext cx="4191000" cy="2708275"/>
            <a:chOff x="207082" y="3609020"/>
            <a:chExt cx="4464496" cy="2556284"/>
          </a:xfrm>
        </p:grpSpPr>
        <p:pic>
          <p:nvPicPr>
            <p:cNvPr id="5" name="Picture 6" descr="UL84_V2.gif"/>
            <p:cNvPicPr>
              <a:picLocks noChangeAspect="1"/>
            </p:cNvPicPr>
            <p:nvPr/>
          </p:nvPicPr>
          <p:blipFill>
            <a:blip r:embed="rId3" cstate="print"/>
            <a:srcRect/>
            <a:stretch>
              <a:fillRect/>
            </a:stretch>
          </p:blipFill>
          <p:spPr bwMode="auto">
            <a:xfrm>
              <a:off x="207082" y="3609020"/>
              <a:ext cx="4464496" cy="2556284"/>
            </a:xfrm>
            <a:prstGeom prst="rect">
              <a:avLst/>
            </a:prstGeom>
            <a:noFill/>
            <a:ln w="9525">
              <a:noFill/>
              <a:miter lim="800000"/>
              <a:headEnd/>
              <a:tailEnd/>
            </a:ln>
          </p:spPr>
        </p:pic>
        <p:sp>
          <p:nvSpPr>
            <p:cNvPr id="6" name="TextBox 7"/>
            <p:cNvSpPr txBox="1">
              <a:spLocks noChangeArrowheads="1"/>
            </p:cNvSpPr>
            <p:nvPr/>
          </p:nvSpPr>
          <p:spPr bwMode="auto">
            <a:xfrm>
              <a:off x="1728344" y="3680468"/>
              <a:ext cx="2758839" cy="962179"/>
            </a:xfrm>
            <a:prstGeom prst="rect">
              <a:avLst/>
            </a:prstGeom>
            <a:noFill/>
            <a:ln w="9525">
              <a:noFill/>
              <a:miter lim="800000"/>
              <a:headEnd/>
              <a:tailEnd/>
            </a:ln>
          </p:spPr>
          <p:txBody>
            <a:bodyPr wrap="none">
              <a:spAutoFit/>
            </a:bodyPr>
            <a:lstStyle/>
            <a:p>
              <a:pPr algn="r"/>
              <a:r>
                <a:rPr lang="en-US" sz="2800" dirty="0">
                  <a:solidFill>
                    <a:schemeClr val="bg1"/>
                  </a:solidFill>
                  <a:latin typeface="Calibri" pitchFamily="34" charset="0"/>
                </a:rPr>
                <a:t>After relocation</a:t>
              </a:r>
            </a:p>
            <a:p>
              <a:pPr algn="r"/>
              <a:endParaRPr lang="en-US" sz="1000" dirty="0">
                <a:solidFill>
                  <a:schemeClr val="bg1"/>
                </a:solidFill>
                <a:latin typeface="Calibri" pitchFamily="34" charset="0"/>
              </a:endParaRPr>
            </a:p>
            <a:p>
              <a:pPr algn="r"/>
              <a:r>
                <a:rPr lang="en-US" dirty="0">
                  <a:solidFill>
                    <a:schemeClr val="bg1"/>
                  </a:solidFill>
                  <a:latin typeface="Calibri" pitchFamily="34" charset="0"/>
                </a:rPr>
                <a:t>UL84      </a:t>
              </a:r>
            </a:p>
          </p:txBody>
        </p:sp>
      </p:grpSp>
      <p:sp>
        <p:nvSpPr>
          <p:cNvPr id="7" name="Oval 34"/>
          <p:cNvSpPr>
            <a:spLocks noChangeArrowheads="1"/>
          </p:cNvSpPr>
          <p:nvPr/>
        </p:nvSpPr>
        <p:spPr bwMode="auto">
          <a:xfrm rot="1294795">
            <a:off x="6956127" y="4928706"/>
            <a:ext cx="533400" cy="457200"/>
          </a:xfrm>
          <a:prstGeom prst="ellipse">
            <a:avLst/>
          </a:prstGeom>
          <a:noFill/>
          <a:ln w="28575">
            <a:solidFill>
              <a:srgbClr val="FF0000"/>
            </a:solidFill>
            <a:round/>
            <a:headEnd/>
            <a:tailEnd/>
          </a:ln>
        </p:spPr>
        <p:txBody>
          <a:bodyPr wrap="none" anchor="ctr"/>
          <a:lstStyle/>
          <a:p>
            <a:endParaRPr lang="fr-FR"/>
          </a:p>
        </p:txBody>
      </p:sp>
      <p:sp>
        <p:nvSpPr>
          <p:cNvPr id="8" name="Text Box 35"/>
          <p:cNvSpPr txBox="1">
            <a:spLocks noChangeArrowheads="1"/>
          </p:cNvSpPr>
          <p:nvPr/>
        </p:nvSpPr>
        <p:spPr bwMode="auto">
          <a:xfrm>
            <a:off x="3973512" y="4160837"/>
            <a:ext cx="1452563" cy="457200"/>
          </a:xfrm>
          <a:prstGeom prst="rect">
            <a:avLst/>
          </a:prstGeom>
          <a:solidFill>
            <a:schemeClr val="bg1"/>
          </a:solidFill>
          <a:ln w="9525">
            <a:noFill/>
            <a:miter lim="800000"/>
            <a:headEnd/>
            <a:tailEnd/>
          </a:ln>
        </p:spPr>
        <p:txBody>
          <a:bodyPr wrap="none">
            <a:spAutoFit/>
          </a:bodyPr>
          <a:lstStyle/>
          <a:p>
            <a:r>
              <a:rPr lang="fr-FR" sz="1200" b="1" dirty="0">
                <a:solidFill>
                  <a:srgbClr val="FF0000"/>
                </a:solidFill>
              </a:rPr>
              <a:t>Relocation Racks</a:t>
            </a:r>
          </a:p>
          <a:p>
            <a:r>
              <a:rPr lang="fr-FR" sz="1200" b="1" dirty="0">
                <a:solidFill>
                  <a:srgbClr val="FF0000"/>
                </a:solidFill>
              </a:rPr>
              <a:t>CB 2011/2012</a:t>
            </a:r>
          </a:p>
        </p:txBody>
      </p:sp>
      <p:sp>
        <p:nvSpPr>
          <p:cNvPr id="9" name="Line 36"/>
          <p:cNvSpPr>
            <a:spLocks noChangeShapeType="1"/>
          </p:cNvSpPr>
          <p:nvPr/>
        </p:nvSpPr>
        <p:spPr bwMode="auto">
          <a:xfrm flipH="1" flipV="1">
            <a:off x="5192712" y="4541837"/>
            <a:ext cx="1676400" cy="609600"/>
          </a:xfrm>
          <a:prstGeom prst="line">
            <a:avLst/>
          </a:prstGeom>
          <a:noFill/>
          <a:ln w="19050">
            <a:solidFill>
              <a:srgbClr val="FF0000"/>
            </a:solidFill>
            <a:round/>
            <a:headEnd type="triangle" w="med" len="med"/>
            <a:tailEnd/>
          </a:ln>
        </p:spPr>
        <p:txBody>
          <a:bodyPr/>
          <a:lstStyle/>
          <a:p>
            <a:endParaRPr lang="en-US"/>
          </a:p>
        </p:txBody>
      </p:sp>
      <p:sp>
        <p:nvSpPr>
          <p:cNvPr id="10" name="Line 32"/>
          <p:cNvSpPr>
            <a:spLocks noChangeShapeType="1"/>
          </p:cNvSpPr>
          <p:nvPr/>
        </p:nvSpPr>
        <p:spPr bwMode="auto">
          <a:xfrm flipH="1">
            <a:off x="7173912" y="5532437"/>
            <a:ext cx="457200" cy="990600"/>
          </a:xfrm>
          <a:prstGeom prst="line">
            <a:avLst/>
          </a:prstGeom>
          <a:noFill/>
          <a:ln w="19050">
            <a:solidFill>
              <a:schemeClr val="bg1"/>
            </a:solidFill>
            <a:round/>
            <a:headEnd type="triangle" w="med" len="med"/>
            <a:tailEnd/>
          </a:ln>
        </p:spPr>
        <p:txBody>
          <a:bodyPr/>
          <a:lstStyle/>
          <a:p>
            <a:endParaRPr lang="en-US"/>
          </a:p>
        </p:txBody>
      </p:sp>
      <p:sp>
        <p:nvSpPr>
          <p:cNvPr id="11" name="Text Box 33"/>
          <p:cNvSpPr txBox="1">
            <a:spLocks noChangeArrowheads="1"/>
          </p:cNvSpPr>
          <p:nvPr/>
        </p:nvSpPr>
        <p:spPr bwMode="auto">
          <a:xfrm>
            <a:off x="5726112" y="6065837"/>
            <a:ext cx="1495425" cy="639762"/>
          </a:xfrm>
          <a:prstGeom prst="rect">
            <a:avLst/>
          </a:prstGeom>
          <a:solidFill>
            <a:schemeClr val="bg1"/>
          </a:solidFill>
          <a:ln w="9525">
            <a:noFill/>
            <a:miter lim="800000"/>
            <a:headEnd/>
            <a:tailEnd/>
          </a:ln>
        </p:spPr>
        <p:txBody>
          <a:bodyPr wrap="none">
            <a:spAutoFit/>
          </a:bodyPr>
          <a:lstStyle/>
          <a:p>
            <a:r>
              <a:rPr lang="fr-FR" sz="1200" b="1" dirty="0">
                <a:solidFill>
                  <a:srgbClr val="FF0000"/>
                </a:solidFill>
              </a:rPr>
              <a:t>Rack avec </a:t>
            </a:r>
          </a:p>
          <a:p>
            <a:r>
              <a:rPr lang="fr-FR" sz="1200" b="1" dirty="0">
                <a:solidFill>
                  <a:srgbClr val="FF0000"/>
                </a:solidFill>
              </a:rPr>
              <a:t>Espace dispo </a:t>
            </a:r>
          </a:p>
          <a:p>
            <a:r>
              <a:rPr lang="fr-FR" sz="1200" b="1" dirty="0">
                <a:solidFill>
                  <a:srgbClr val="FF0000"/>
                </a:solidFill>
              </a:rPr>
              <a:t>Pour CPU QURCB</a:t>
            </a:r>
          </a:p>
        </p:txBody>
      </p:sp>
      <p:pic>
        <p:nvPicPr>
          <p:cNvPr id="21" name="Picture 20"/>
          <p:cNvPicPr/>
          <p:nvPr/>
        </p:nvPicPr>
        <p:blipFill>
          <a:blip r:embed="rId4" cstate="print"/>
          <a:srcRect/>
          <a:stretch>
            <a:fillRect/>
          </a:stretch>
        </p:blipFill>
        <p:spPr bwMode="auto">
          <a:xfrm>
            <a:off x="392112" y="4008438"/>
            <a:ext cx="3429000" cy="26670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lIns="100794" tIns="50397" rIns="100794" bIns="50397"/>
          <a:lstStyle/>
          <a:p>
            <a:pPr eaLnBrk="1" hangingPunct="1"/>
            <a:r>
              <a:rPr lang="en-US" sz="3200" dirty="0" err="1" smtClean="0">
                <a:latin typeface="Corbel" pitchFamily="34" charset="0"/>
              </a:rPr>
              <a:t>Cryo</a:t>
            </a:r>
            <a:r>
              <a:rPr lang="en-US" sz="3200" dirty="0" smtClean="0">
                <a:latin typeface="Corbel" pitchFamily="34" charset="0"/>
              </a:rPr>
              <a:t> PLC issues [May 2011]:                   </a:t>
            </a:r>
            <a:r>
              <a:rPr lang="en-US" dirty="0" smtClean="0">
                <a:solidFill>
                  <a:srgbClr val="FF0000"/>
                </a:solidFill>
                <a:effectLst>
                  <a:outerShdw blurRad="38100" dist="38100" dir="2700000" algn="tl">
                    <a:srgbClr val="000000">
                      <a:alpha val="43137"/>
                    </a:srgbClr>
                  </a:outerShdw>
                </a:effectLst>
                <a:latin typeface="Corbel" pitchFamily="34" charset="0"/>
                <a:sym typeface="Wingdings" pitchFamily="2" charset="2"/>
              </a:rPr>
              <a:t>PLC </a:t>
            </a:r>
            <a:r>
              <a:rPr lang="en-US" i="1" dirty="0" smtClean="0">
                <a:solidFill>
                  <a:srgbClr val="FF0000"/>
                </a:solidFill>
                <a:effectLst>
                  <a:outerShdw blurRad="38100" dist="38100" dir="2700000" algn="tl">
                    <a:srgbClr val="000000">
                      <a:alpha val="43137"/>
                    </a:srgbClr>
                  </a:outerShdw>
                </a:effectLst>
                <a:latin typeface="Corbel" pitchFamily="34" charset="0"/>
                <a:sym typeface="Wingdings" pitchFamily="2" charset="2"/>
              </a:rPr>
              <a:t>Crash</a:t>
            </a:r>
            <a:endParaRPr lang="en-US" sz="4000" i="1" dirty="0" smtClean="0">
              <a:latin typeface="Corbel" pitchFamily="34" charset="0"/>
            </a:endParaRPr>
          </a:p>
        </p:txBody>
      </p:sp>
      <p:sp>
        <p:nvSpPr>
          <p:cNvPr id="31746" name="Rectangle 3"/>
          <p:cNvSpPr>
            <a:spLocks noGrp="1" noChangeArrowheads="1"/>
          </p:cNvSpPr>
          <p:nvPr>
            <p:ph idx="1"/>
          </p:nvPr>
        </p:nvSpPr>
        <p:spPr>
          <a:xfrm>
            <a:off x="620712" y="1036637"/>
            <a:ext cx="9144000" cy="5410200"/>
          </a:xfrm>
        </p:spPr>
        <p:txBody>
          <a:bodyPr lIns="100794" tIns="50397" rIns="100794" bIns="50397"/>
          <a:lstStyle/>
          <a:p>
            <a:pPr lvl="1">
              <a:buFont typeface="Arial" pitchFamily="34" charset="0"/>
              <a:buChar char="•"/>
            </a:pPr>
            <a:r>
              <a:rPr lang="en-US" sz="2000" dirty="0" smtClean="0">
                <a:latin typeface="Corbel" pitchFamily="34" charset="0"/>
                <a:sym typeface="Wingdings" pitchFamily="2" charset="2"/>
              </a:rPr>
              <a:t>Possible scenarios </a:t>
            </a:r>
          </a:p>
          <a:p>
            <a:pPr marL="1257300" lvl="2" indent="-342900">
              <a:buFont typeface="+mj-lt"/>
              <a:buAutoNum type="arabicPeriod"/>
            </a:pPr>
            <a:r>
              <a:rPr lang="en-US" sz="1800" dirty="0" smtClean="0">
                <a:latin typeface="Corbel" pitchFamily="34" charset="0"/>
                <a:sym typeface="Wingdings" pitchFamily="2" charset="2"/>
              </a:rPr>
              <a:t>No action: </a:t>
            </a:r>
            <a:r>
              <a:rPr lang="en-US" sz="1800" b="1" dirty="0" smtClean="0">
                <a:latin typeface="Corbel" pitchFamily="34" charset="0"/>
                <a:sym typeface="Wingdings" pitchFamily="2" charset="2"/>
              </a:rPr>
              <a:t>MTBF</a:t>
            </a:r>
            <a:r>
              <a:rPr lang="en-US" sz="1800" dirty="0" smtClean="0">
                <a:latin typeface="Corbel" pitchFamily="34" charset="0"/>
                <a:sym typeface="Wingdings" pitchFamily="2" charset="2"/>
              </a:rPr>
              <a:t> accepted as normal behavior  (not an improvement !)</a:t>
            </a:r>
          </a:p>
          <a:p>
            <a:pPr marL="1257300" lvl="2" indent="-342900">
              <a:buFont typeface="+mj-lt"/>
              <a:buAutoNum type="arabicPeriod"/>
            </a:pPr>
            <a:r>
              <a:rPr lang="en-US" sz="1800" dirty="0" smtClean="0">
                <a:latin typeface="Corbel" pitchFamily="34" charset="0"/>
                <a:sym typeface="Wingdings" pitchFamily="2" charset="2"/>
              </a:rPr>
              <a:t>Schneider identifies again a series of PLCs where the faulty component is potentially a problem: A second campaign of PLC replacement could take place.</a:t>
            </a:r>
          </a:p>
          <a:p>
            <a:pPr marL="1257300" lvl="2" indent="-342900">
              <a:buFont typeface="+mj-lt"/>
              <a:buAutoNum type="arabicPeriod"/>
            </a:pPr>
            <a:r>
              <a:rPr lang="en-US" sz="1800" dirty="0" smtClean="0">
                <a:latin typeface="Corbel" pitchFamily="34" charset="0"/>
                <a:sym typeface="Wingdings" pitchFamily="2" charset="2"/>
              </a:rPr>
              <a:t>Reengineering of the solution: </a:t>
            </a:r>
            <a:r>
              <a:rPr lang="en-US" sz="1800" b="1" dirty="0" smtClean="0">
                <a:latin typeface="Corbel" pitchFamily="34" charset="0"/>
                <a:sym typeface="Wingdings" pitchFamily="2" charset="2"/>
              </a:rPr>
              <a:t>Redundancy</a:t>
            </a:r>
            <a:r>
              <a:rPr lang="en-US" sz="1800" dirty="0" smtClean="0">
                <a:latin typeface="Corbel" pitchFamily="34" charset="0"/>
                <a:sym typeface="Wingdings" pitchFamily="2" charset="2"/>
              </a:rPr>
              <a:t> solution (certainly increases the availability!)</a:t>
            </a:r>
          </a:p>
          <a:p>
            <a:pPr lvl="2"/>
            <a:r>
              <a:rPr lang="en-US" sz="1600" dirty="0" smtClean="0">
                <a:latin typeface="Corbel" pitchFamily="34" charset="0"/>
                <a:sym typeface="Wingdings" pitchFamily="2" charset="2"/>
              </a:rPr>
              <a:t/>
            </a:r>
            <a:br>
              <a:rPr lang="en-US" sz="1600" dirty="0" smtClean="0">
                <a:latin typeface="Corbel" pitchFamily="34" charset="0"/>
                <a:sym typeface="Wingdings" pitchFamily="2" charset="2"/>
              </a:rPr>
            </a:br>
            <a:endParaRPr lang="en-US" sz="1600" dirty="0" smtClean="0">
              <a:latin typeface="Corbel" pitchFamily="34" charset="0"/>
              <a:sym typeface="Wingdings" pitchFamily="2" charset="2"/>
            </a:endParaRPr>
          </a:p>
        </p:txBody>
      </p:sp>
      <p:grpSp>
        <p:nvGrpSpPr>
          <p:cNvPr id="15" name="Group 14"/>
          <p:cNvGrpSpPr/>
          <p:nvPr/>
        </p:nvGrpSpPr>
        <p:grpSpPr>
          <a:xfrm>
            <a:off x="163512" y="3194585"/>
            <a:ext cx="9525000" cy="3816429"/>
            <a:chOff x="163512" y="3499385"/>
            <a:chExt cx="9525000" cy="3816429"/>
          </a:xfrm>
        </p:grpSpPr>
        <p:pic>
          <p:nvPicPr>
            <p:cNvPr id="13" name="Picture 12"/>
            <p:cNvPicPr/>
            <p:nvPr/>
          </p:nvPicPr>
          <p:blipFill>
            <a:blip r:embed="rId3" cstate="print"/>
            <a:srcRect l="38025" t="40340" r="18284" b="23949"/>
            <a:stretch>
              <a:fillRect/>
            </a:stretch>
          </p:blipFill>
          <p:spPr bwMode="auto">
            <a:xfrm>
              <a:off x="163512" y="3551237"/>
              <a:ext cx="4191000" cy="3124200"/>
            </a:xfrm>
            <a:prstGeom prst="rect">
              <a:avLst/>
            </a:prstGeom>
            <a:noFill/>
            <a:ln w="9525">
              <a:noFill/>
              <a:miter lim="800000"/>
              <a:headEnd/>
              <a:tailEnd/>
            </a:ln>
          </p:spPr>
        </p:pic>
        <p:sp>
          <p:nvSpPr>
            <p:cNvPr id="14" name="TextBox 13"/>
            <p:cNvSpPr txBox="1"/>
            <p:nvPr/>
          </p:nvSpPr>
          <p:spPr>
            <a:xfrm>
              <a:off x="4202112" y="3499385"/>
              <a:ext cx="5486400" cy="3816429"/>
            </a:xfrm>
            <a:prstGeom prst="rect">
              <a:avLst/>
            </a:prstGeom>
            <a:noFill/>
          </p:spPr>
          <p:txBody>
            <a:bodyPr wrap="square" rtlCol="0">
              <a:spAutoFit/>
            </a:bodyPr>
            <a:lstStyle/>
            <a:p>
              <a:r>
                <a:rPr lang="en-US" b="1" dirty="0" smtClean="0">
                  <a:solidFill>
                    <a:schemeClr val="tx1"/>
                  </a:solidFill>
                  <a:latin typeface="Corbel" pitchFamily="34" charset="0"/>
                </a:rPr>
                <a:t>An hypothetical redundant solution: (~ 65 </a:t>
              </a:r>
              <a:r>
                <a:rPr lang="en-US" b="1" dirty="0" err="1" smtClean="0">
                  <a:solidFill>
                    <a:schemeClr val="tx1"/>
                  </a:solidFill>
                  <a:latin typeface="Corbel" pitchFamily="34" charset="0"/>
                </a:rPr>
                <a:t>PLCs</a:t>
              </a:r>
              <a:r>
                <a:rPr lang="en-US" b="1" dirty="0" smtClean="0">
                  <a:solidFill>
                    <a:schemeClr val="tx1"/>
                  </a:solidFill>
                  <a:latin typeface="Corbel" pitchFamily="34" charset="0"/>
                </a:rPr>
                <a:t>)</a:t>
              </a:r>
            </a:p>
            <a:p>
              <a:pPr lvl="1">
                <a:buFont typeface="Arial" pitchFamily="34" charset="0"/>
                <a:buChar char="•"/>
              </a:pPr>
              <a:r>
                <a:rPr lang="en-US" sz="1600" dirty="0" smtClean="0">
                  <a:solidFill>
                    <a:schemeClr val="tx1"/>
                  </a:solidFill>
                  <a:latin typeface="Corbel" pitchFamily="34" charset="0"/>
                </a:rPr>
                <a:t>CPU family change (Premium to Quantum)</a:t>
              </a:r>
            </a:p>
            <a:p>
              <a:pPr lvl="1">
                <a:buFont typeface="Arial" pitchFamily="34" charset="0"/>
                <a:buChar char="•"/>
              </a:pPr>
              <a:r>
                <a:rPr lang="en-US" sz="1600" dirty="0" smtClean="0">
                  <a:solidFill>
                    <a:schemeClr val="tx1"/>
                  </a:solidFill>
                  <a:latin typeface="Corbel" pitchFamily="34" charset="0"/>
                </a:rPr>
                <a:t>Cabling: replace Premium I/O cards by a decentralized </a:t>
              </a:r>
              <a:r>
                <a:rPr lang="en-US" sz="1600" dirty="0" err="1" smtClean="0">
                  <a:solidFill>
                    <a:schemeClr val="tx1"/>
                  </a:solidFill>
                  <a:latin typeface="Corbel" pitchFamily="34" charset="0"/>
                </a:rPr>
                <a:t>Profibus</a:t>
              </a:r>
              <a:r>
                <a:rPr lang="en-US" sz="1600" dirty="0" smtClean="0">
                  <a:solidFill>
                    <a:schemeClr val="tx1"/>
                  </a:solidFill>
                  <a:latin typeface="Corbel" pitchFamily="34" charset="0"/>
                </a:rPr>
                <a:t> stations</a:t>
              </a:r>
            </a:p>
            <a:p>
              <a:pPr lvl="1">
                <a:buFont typeface="Arial" pitchFamily="34" charset="0"/>
                <a:buChar char="•"/>
              </a:pPr>
              <a:r>
                <a:rPr lang="en-US" sz="1600" dirty="0" smtClean="0">
                  <a:solidFill>
                    <a:schemeClr val="tx1"/>
                  </a:solidFill>
                  <a:latin typeface="Corbel" pitchFamily="34" charset="0"/>
                </a:rPr>
                <a:t>Porting logic code to the new platform (expected light changes in the current code)</a:t>
              </a:r>
            </a:p>
            <a:p>
              <a:pPr lvl="1">
                <a:buFont typeface="Arial" pitchFamily="34" charset="0"/>
                <a:buChar char="•"/>
              </a:pPr>
              <a:r>
                <a:rPr lang="en-US" sz="1600" dirty="0" smtClean="0">
                  <a:solidFill>
                    <a:schemeClr val="tx1"/>
                  </a:solidFill>
                  <a:latin typeface="Corbel" pitchFamily="34" charset="0"/>
                </a:rPr>
                <a:t>I/O mapping reconfiguration</a:t>
              </a:r>
            </a:p>
            <a:p>
              <a:endParaRPr lang="en-US" sz="1600" dirty="0" smtClean="0">
                <a:solidFill>
                  <a:schemeClr val="tx1"/>
                </a:solidFill>
                <a:latin typeface="Corbel" pitchFamily="34" charset="0"/>
              </a:endParaRPr>
            </a:p>
            <a:p>
              <a:r>
                <a:rPr lang="en-US" sz="1600" b="1" u="sng" dirty="0" smtClean="0">
                  <a:solidFill>
                    <a:schemeClr val="tx1"/>
                  </a:solidFill>
                  <a:latin typeface="Corbel" pitchFamily="34" charset="0"/>
                </a:rPr>
                <a:t>Cost</a:t>
              </a:r>
              <a:r>
                <a:rPr lang="en-US" sz="1600" dirty="0" smtClean="0">
                  <a:solidFill>
                    <a:schemeClr val="tx1"/>
                  </a:solidFill>
                  <a:latin typeface="Corbel" pitchFamily="34" charset="0"/>
                </a:rPr>
                <a:t>: First estimation of about 1.5 MCHF on material and 2MY for the cabling and control code activities</a:t>
              </a:r>
            </a:p>
            <a:p>
              <a:endParaRPr lang="en-US" sz="1600" dirty="0" smtClean="0">
                <a:solidFill>
                  <a:schemeClr val="tx1"/>
                </a:solidFill>
                <a:latin typeface="Corbel" pitchFamily="34" charset="0"/>
              </a:endParaRPr>
            </a:p>
            <a:p>
              <a:r>
                <a:rPr lang="en-US" sz="1600" dirty="0" smtClean="0">
                  <a:solidFill>
                    <a:schemeClr val="tx1"/>
                  </a:solidFill>
                  <a:latin typeface="Corbel" pitchFamily="34" charset="0"/>
                </a:rPr>
                <a:t>Other study includes migration to other platform but the cost may have to be taken into account because the needed migration of more than 17.000 A4 graphical code  (large regression risk!)</a:t>
              </a:r>
              <a:endParaRPr lang="en-US" sz="1600" dirty="0">
                <a:solidFill>
                  <a:schemeClr val="tx1"/>
                </a:solidFill>
                <a:latin typeface="Corbel"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ssolv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y 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7738</TotalTime>
  <Words>538</Words>
  <Application>Microsoft Office PowerPoint</Application>
  <PresentationFormat>Custom</PresentationFormat>
  <Paragraphs>58</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My Office Theme</vt:lpstr>
      <vt:lpstr>Cryo PLC issues [May 2011]:                        CASES</vt:lpstr>
      <vt:lpstr>Cryo PLC issues [May 2011]:                SUMMARY</vt:lpstr>
      <vt:lpstr>Cryo PLC issues [May 2011]:                                SEU</vt:lpstr>
      <vt:lpstr>Cryo PLC issues [May 2011]:                   PLC Crash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Middleware for control systems</dc:title>
  <dc:creator>Brice Copy</dc:creator>
  <cp:lastModifiedBy>NICE</cp:lastModifiedBy>
  <cp:revision>389</cp:revision>
  <cp:lastPrinted>1601-01-01T00:00:00Z</cp:lastPrinted>
  <dcterms:created xsi:type="dcterms:W3CDTF">2009-03-09T12:49:42Z</dcterms:created>
  <dcterms:modified xsi:type="dcterms:W3CDTF">2011-05-30T07:21:12Z</dcterms:modified>
</cp:coreProperties>
</file>